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2.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03" r:id="rId3"/>
    <p:sldId id="304" r:id="rId4"/>
    <p:sldId id="292" r:id="rId5"/>
    <p:sldId id="293" r:id="rId6"/>
    <p:sldId id="294" r:id="rId7"/>
    <p:sldId id="279" r:id="rId8"/>
    <p:sldId id="267" r:id="rId9"/>
    <p:sldId id="265" r:id="rId10"/>
    <p:sldId id="296" r:id="rId11"/>
    <p:sldId id="270" r:id="rId12"/>
    <p:sldId id="297" r:id="rId13"/>
    <p:sldId id="298" r:id="rId14"/>
    <p:sldId id="299" r:id="rId15"/>
    <p:sldId id="300" r:id="rId16"/>
    <p:sldId id="301" r:id="rId17"/>
    <p:sldId id="258" r:id="rId18"/>
    <p:sldId id="262" r:id="rId19"/>
    <p:sldId id="305" r:id="rId20"/>
    <p:sldId id="283" r:id="rId21"/>
    <p:sldId id="306" r:id="rId22"/>
    <p:sldId id="307" r:id="rId23"/>
    <p:sldId id="308" r:id="rId24"/>
    <p:sldId id="309" r:id="rId25"/>
    <p:sldId id="310" r:id="rId26"/>
    <p:sldId id="316" r:id="rId27"/>
    <p:sldId id="326" r:id="rId28"/>
    <p:sldId id="327" r:id="rId29"/>
    <p:sldId id="322" r:id="rId30"/>
    <p:sldId id="323" r:id="rId31"/>
    <p:sldId id="325" r:id="rId32"/>
    <p:sldId id="324" r:id="rId33"/>
    <p:sldId id="317" r:id="rId34"/>
    <p:sldId id="311" r:id="rId35"/>
    <p:sldId id="312" r:id="rId36"/>
    <p:sldId id="313" r:id="rId37"/>
    <p:sldId id="315" r:id="rId38"/>
    <p:sldId id="295" r:id="rId39"/>
    <p:sldId id="332" r:id="rId40"/>
    <p:sldId id="272" r:id="rId41"/>
    <p:sldId id="329" r:id="rId42"/>
    <p:sldId id="268" r:id="rId43"/>
    <p:sldId id="269" r:id="rId44"/>
    <p:sldId id="331" r:id="rId45"/>
    <p:sldId id="330" r:id="rId46"/>
  </p:sldIdLst>
  <p:sldSz cx="9144000" cy="5143500" type="screen16x9"/>
  <p:notesSz cx="6858000" cy="9144000"/>
  <p:defaultTextStyle>
    <a:defPPr>
      <a:defRPr lang="zh-CN"/>
    </a:defPPr>
    <a:lvl1pPr marL="0" algn="l" defTabSz="913635" rtl="0" eaLnBrk="1" latinLnBrk="0" hangingPunct="1">
      <a:defRPr sz="1800" kern="1200">
        <a:solidFill>
          <a:schemeClr val="tx1"/>
        </a:solidFill>
        <a:latin typeface="+mn-lt"/>
        <a:ea typeface="+mn-ea"/>
        <a:cs typeface="+mn-cs"/>
      </a:defRPr>
    </a:lvl1pPr>
    <a:lvl2pPr marL="456794" algn="l" defTabSz="913635" rtl="0" eaLnBrk="1" latinLnBrk="0" hangingPunct="1">
      <a:defRPr sz="1800" kern="1200">
        <a:solidFill>
          <a:schemeClr val="tx1"/>
        </a:solidFill>
        <a:latin typeface="+mn-lt"/>
        <a:ea typeface="+mn-ea"/>
        <a:cs typeface="+mn-cs"/>
      </a:defRPr>
    </a:lvl2pPr>
    <a:lvl3pPr marL="913635" algn="l" defTabSz="913635" rtl="0" eaLnBrk="1" latinLnBrk="0" hangingPunct="1">
      <a:defRPr sz="1800" kern="1200">
        <a:solidFill>
          <a:schemeClr val="tx1"/>
        </a:solidFill>
        <a:latin typeface="+mn-lt"/>
        <a:ea typeface="+mn-ea"/>
        <a:cs typeface="+mn-cs"/>
      </a:defRPr>
    </a:lvl3pPr>
    <a:lvl4pPr marL="1370444" algn="l" defTabSz="913635" rtl="0" eaLnBrk="1" latinLnBrk="0" hangingPunct="1">
      <a:defRPr sz="1800" kern="1200">
        <a:solidFill>
          <a:schemeClr val="tx1"/>
        </a:solidFill>
        <a:latin typeface="+mn-lt"/>
        <a:ea typeface="+mn-ea"/>
        <a:cs typeface="+mn-cs"/>
      </a:defRPr>
    </a:lvl4pPr>
    <a:lvl5pPr marL="1827269" algn="l" defTabSz="913635" rtl="0" eaLnBrk="1" latinLnBrk="0" hangingPunct="1">
      <a:defRPr sz="1800" kern="1200">
        <a:solidFill>
          <a:schemeClr val="tx1"/>
        </a:solidFill>
        <a:latin typeface="+mn-lt"/>
        <a:ea typeface="+mn-ea"/>
        <a:cs typeface="+mn-cs"/>
      </a:defRPr>
    </a:lvl5pPr>
    <a:lvl6pPr marL="2284062" algn="l" defTabSz="913635" rtl="0" eaLnBrk="1" latinLnBrk="0" hangingPunct="1">
      <a:defRPr sz="1800" kern="1200">
        <a:solidFill>
          <a:schemeClr val="tx1"/>
        </a:solidFill>
        <a:latin typeface="+mn-lt"/>
        <a:ea typeface="+mn-ea"/>
        <a:cs typeface="+mn-cs"/>
      </a:defRPr>
    </a:lvl6pPr>
    <a:lvl7pPr marL="2740856" algn="l" defTabSz="913635" rtl="0" eaLnBrk="1" latinLnBrk="0" hangingPunct="1">
      <a:defRPr sz="1800" kern="1200">
        <a:solidFill>
          <a:schemeClr val="tx1"/>
        </a:solidFill>
        <a:latin typeface="+mn-lt"/>
        <a:ea typeface="+mn-ea"/>
        <a:cs typeface="+mn-cs"/>
      </a:defRPr>
    </a:lvl7pPr>
    <a:lvl8pPr marL="3197680" algn="l" defTabSz="913635" rtl="0" eaLnBrk="1" latinLnBrk="0" hangingPunct="1">
      <a:defRPr sz="1800" kern="1200">
        <a:solidFill>
          <a:schemeClr val="tx1"/>
        </a:solidFill>
        <a:latin typeface="+mn-lt"/>
        <a:ea typeface="+mn-ea"/>
        <a:cs typeface="+mn-cs"/>
      </a:defRPr>
    </a:lvl8pPr>
    <a:lvl9pPr marL="3654492" algn="l" defTabSz="91363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2">
          <p15:clr>
            <a:srgbClr val="A4A3A4"/>
          </p15:clr>
        </p15:guide>
        <p15:guide id="2" orient="horz" pos="1439">
          <p15:clr>
            <a:srgbClr val="A4A3A4"/>
          </p15:clr>
        </p15:guide>
        <p15:guide id="3" orient="horz" pos="2346">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527"/>
    <a:srgbClr val="162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730" y="72"/>
      </p:cViewPr>
      <p:guideLst>
        <p:guide orient="horz" pos="622"/>
        <p:guide orient="horz" pos="1439"/>
        <p:guide orient="horz" pos="2346"/>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EFC258-CB34-430F-BF17-2E78707DF33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4BC96047-A0D5-41CC-8373-40F29DF19ECC}">
      <dgm:prSet phldrT="[文本]"/>
      <dgm:spPr/>
      <dgm:t>
        <a:bodyPr/>
        <a:lstStyle/>
        <a:p>
          <a:r>
            <a:rPr lang="en-US" b="0" i="0" dirty="0"/>
            <a:t>Raspberry pie environment debugging</a:t>
          </a:r>
          <a:endParaRPr lang="zh-CN" altLang="en-US" dirty="0"/>
        </a:p>
      </dgm:t>
    </dgm:pt>
    <dgm:pt modelId="{66398114-95AF-48EA-9681-2728913DA5BF}" type="parTrans" cxnId="{C6D0A189-332B-4E33-BC17-8BBE02FF6CFF}">
      <dgm:prSet/>
      <dgm:spPr/>
      <dgm:t>
        <a:bodyPr/>
        <a:lstStyle/>
        <a:p>
          <a:endParaRPr lang="zh-CN" altLang="en-US"/>
        </a:p>
      </dgm:t>
    </dgm:pt>
    <dgm:pt modelId="{98438ADD-28EE-42E3-8162-4B168A8E5619}" type="sibTrans" cxnId="{C6D0A189-332B-4E33-BC17-8BBE02FF6CFF}">
      <dgm:prSet/>
      <dgm:spPr/>
      <dgm:t>
        <a:bodyPr/>
        <a:lstStyle/>
        <a:p>
          <a:endParaRPr lang="zh-CN" altLang="en-US"/>
        </a:p>
      </dgm:t>
    </dgm:pt>
    <dgm:pt modelId="{13F917E2-A529-4A80-AB94-E6DED000AC75}">
      <dgm:prSet phldrT="[文本]"/>
      <dgm:spPr/>
      <dgm:t>
        <a:bodyPr/>
        <a:lstStyle/>
        <a:p>
          <a:r>
            <a:rPr lang="en-US" b="0" i="0" dirty="0"/>
            <a:t>Code input</a:t>
          </a:r>
          <a:endParaRPr lang="zh-CN" altLang="en-US" dirty="0"/>
        </a:p>
      </dgm:t>
    </dgm:pt>
    <dgm:pt modelId="{E3B52316-A56F-443F-8CFD-FE7AC4ECAFED}" type="parTrans" cxnId="{3810C1B1-D965-4A2E-9B55-0C0F154A4402}">
      <dgm:prSet/>
      <dgm:spPr/>
      <dgm:t>
        <a:bodyPr/>
        <a:lstStyle/>
        <a:p>
          <a:endParaRPr lang="zh-CN" altLang="en-US"/>
        </a:p>
      </dgm:t>
    </dgm:pt>
    <dgm:pt modelId="{E77DE86B-4112-4A81-8D0C-17A079DDA255}" type="sibTrans" cxnId="{3810C1B1-D965-4A2E-9B55-0C0F154A4402}">
      <dgm:prSet/>
      <dgm:spPr/>
      <dgm:t>
        <a:bodyPr/>
        <a:lstStyle/>
        <a:p>
          <a:endParaRPr lang="zh-CN" altLang="en-US"/>
        </a:p>
      </dgm:t>
    </dgm:pt>
    <dgm:pt modelId="{FD809501-D59F-4382-9A48-CE73C5B06907}">
      <dgm:prSet phldrT="[文本]"/>
      <dgm:spPr/>
      <dgm:t>
        <a:bodyPr/>
        <a:lstStyle/>
        <a:p>
          <a:r>
            <a:rPr lang="en-US" b="0" i="0" dirty="0"/>
            <a:t>PC sends data</a:t>
          </a:r>
          <a:endParaRPr lang="zh-CN" altLang="en-US" dirty="0"/>
        </a:p>
      </dgm:t>
    </dgm:pt>
    <dgm:pt modelId="{A8FAABAE-0DE9-46A2-80A7-2488D6381CC0}" type="parTrans" cxnId="{F48ABCE2-F2D3-4FC1-81A1-14763A96061F}">
      <dgm:prSet/>
      <dgm:spPr/>
      <dgm:t>
        <a:bodyPr/>
        <a:lstStyle/>
        <a:p>
          <a:endParaRPr lang="zh-CN" altLang="en-US"/>
        </a:p>
      </dgm:t>
    </dgm:pt>
    <dgm:pt modelId="{F9014B5A-FD54-42FF-AE70-1D25552AA6FF}" type="sibTrans" cxnId="{F48ABCE2-F2D3-4FC1-81A1-14763A96061F}">
      <dgm:prSet/>
      <dgm:spPr/>
      <dgm:t>
        <a:bodyPr/>
        <a:lstStyle/>
        <a:p>
          <a:endParaRPr lang="zh-CN" altLang="en-US"/>
        </a:p>
      </dgm:t>
    </dgm:pt>
    <dgm:pt modelId="{2B36205B-F1DF-41F1-A993-4BC6F23A39F4}">
      <dgm:prSet/>
      <dgm:spPr/>
      <dgm:t>
        <a:bodyPr/>
        <a:lstStyle/>
        <a:p>
          <a:r>
            <a:rPr lang="en-US" altLang="zh-CN" dirty="0"/>
            <a:t>PC receives data</a:t>
          </a:r>
          <a:endParaRPr lang="zh-CN" altLang="en-US" dirty="0"/>
        </a:p>
      </dgm:t>
    </dgm:pt>
    <dgm:pt modelId="{D6AFEC67-F046-4D2A-A124-A65BC3C8AA7A}" type="parTrans" cxnId="{01BD8E77-6132-4DD1-9D36-92E955D2020A}">
      <dgm:prSet/>
      <dgm:spPr/>
      <dgm:t>
        <a:bodyPr/>
        <a:lstStyle/>
        <a:p>
          <a:endParaRPr lang="zh-CN" altLang="en-US"/>
        </a:p>
      </dgm:t>
    </dgm:pt>
    <dgm:pt modelId="{6E5F6C36-593A-43FB-88C5-D45BC443CC90}" type="sibTrans" cxnId="{01BD8E77-6132-4DD1-9D36-92E955D2020A}">
      <dgm:prSet/>
      <dgm:spPr/>
      <dgm:t>
        <a:bodyPr/>
        <a:lstStyle/>
        <a:p>
          <a:endParaRPr lang="zh-CN" altLang="en-US"/>
        </a:p>
      </dgm:t>
    </dgm:pt>
    <dgm:pt modelId="{BDF6388F-2727-4707-BF1A-7B3AF97A158B}" type="pres">
      <dgm:prSet presAssocID="{15EFC258-CB34-430F-BF17-2E78707DF330}" presName="Name0" presStyleCnt="0">
        <dgm:presLayoutVars>
          <dgm:dir/>
          <dgm:resizeHandles val="exact"/>
        </dgm:presLayoutVars>
      </dgm:prSet>
      <dgm:spPr/>
    </dgm:pt>
    <dgm:pt modelId="{9669FA1C-1181-4454-9A90-A65CFBE509C4}" type="pres">
      <dgm:prSet presAssocID="{4BC96047-A0D5-41CC-8373-40F29DF19ECC}" presName="node" presStyleLbl="node1" presStyleIdx="0" presStyleCnt="4" custScaleX="180347" custScaleY="88806" custLinFactNeighborX="30710" custLinFactNeighborY="-77399">
        <dgm:presLayoutVars>
          <dgm:bulletEnabled val="1"/>
        </dgm:presLayoutVars>
      </dgm:prSet>
      <dgm:spPr/>
    </dgm:pt>
    <dgm:pt modelId="{82BA8C30-D1E6-43E6-A8DF-452A1A8A9B85}" type="pres">
      <dgm:prSet presAssocID="{98438ADD-28EE-42E3-8162-4B168A8E5619}" presName="sibTrans" presStyleLbl="sibTrans2D1" presStyleIdx="0" presStyleCnt="3"/>
      <dgm:spPr/>
    </dgm:pt>
    <dgm:pt modelId="{7ED95357-4931-4375-85EA-79CF265E4C10}" type="pres">
      <dgm:prSet presAssocID="{98438ADD-28EE-42E3-8162-4B168A8E5619}" presName="connectorText" presStyleLbl="sibTrans2D1" presStyleIdx="0" presStyleCnt="3"/>
      <dgm:spPr/>
    </dgm:pt>
    <dgm:pt modelId="{982DFC4A-DC5D-46E5-AF3A-2D6B52DE833E}" type="pres">
      <dgm:prSet presAssocID="{13F917E2-A529-4A80-AB94-E6DED000AC75}" presName="node" presStyleLbl="node1" presStyleIdx="1" presStyleCnt="4" custScaleX="174557" custScaleY="78073" custLinFactNeighborX="-43930" custLinFactNeighborY="83834">
        <dgm:presLayoutVars>
          <dgm:bulletEnabled val="1"/>
        </dgm:presLayoutVars>
      </dgm:prSet>
      <dgm:spPr/>
    </dgm:pt>
    <dgm:pt modelId="{CB5ED5C8-D87F-43ED-ACED-2CA149B02D8B}" type="pres">
      <dgm:prSet presAssocID="{E77DE86B-4112-4A81-8D0C-17A079DDA255}" presName="sibTrans" presStyleLbl="sibTrans2D1" presStyleIdx="1" presStyleCnt="3"/>
      <dgm:spPr/>
    </dgm:pt>
    <dgm:pt modelId="{871230E7-2E28-410D-B45D-9BCA320CE6CE}" type="pres">
      <dgm:prSet presAssocID="{E77DE86B-4112-4A81-8D0C-17A079DDA255}" presName="connectorText" presStyleLbl="sibTrans2D1" presStyleIdx="1" presStyleCnt="3"/>
      <dgm:spPr/>
    </dgm:pt>
    <dgm:pt modelId="{CB1601E5-0544-4440-98B0-1AD2B9146600}" type="pres">
      <dgm:prSet presAssocID="{FD809501-D59F-4382-9A48-CE73C5B06907}" presName="node" presStyleLbl="node1" presStyleIdx="2" presStyleCnt="4" custScaleX="186477" custScaleY="92061" custLinFactNeighborX="-37885" custLinFactNeighborY="-72420">
        <dgm:presLayoutVars>
          <dgm:bulletEnabled val="1"/>
        </dgm:presLayoutVars>
      </dgm:prSet>
      <dgm:spPr/>
    </dgm:pt>
    <dgm:pt modelId="{CD128109-F7B2-4B37-8F69-C27B2667E374}" type="pres">
      <dgm:prSet presAssocID="{F9014B5A-FD54-42FF-AE70-1D25552AA6FF}" presName="sibTrans" presStyleLbl="sibTrans2D1" presStyleIdx="2" presStyleCnt="3"/>
      <dgm:spPr/>
    </dgm:pt>
    <dgm:pt modelId="{C17B7D08-DDDE-4D41-864C-293FA5A14535}" type="pres">
      <dgm:prSet presAssocID="{F9014B5A-FD54-42FF-AE70-1D25552AA6FF}" presName="connectorText" presStyleLbl="sibTrans2D1" presStyleIdx="2" presStyleCnt="3"/>
      <dgm:spPr/>
    </dgm:pt>
    <dgm:pt modelId="{A98B6D6A-E6E8-4D1B-AB7F-4E05266886A7}" type="pres">
      <dgm:prSet presAssocID="{2B36205B-F1DF-41F1-A993-4BC6F23A39F4}" presName="node" presStyleLbl="node1" presStyleIdx="3" presStyleCnt="4" custScaleX="169924" custScaleY="88773" custLinFactNeighborX="-54284" custLinFactNeighborY="75305">
        <dgm:presLayoutVars>
          <dgm:bulletEnabled val="1"/>
        </dgm:presLayoutVars>
      </dgm:prSet>
      <dgm:spPr/>
    </dgm:pt>
  </dgm:ptLst>
  <dgm:cxnLst>
    <dgm:cxn modelId="{2213DD07-04E8-4914-92A0-B22E578E2CC0}" type="presOf" srcId="{98438ADD-28EE-42E3-8162-4B168A8E5619}" destId="{82BA8C30-D1E6-43E6-A8DF-452A1A8A9B85}" srcOrd="0" destOrd="0" presId="urn:microsoft.com/office/officeart/2005/8/layout/process1"/>
    <dgm:cxn modelId="{3980B539-4CE9-4198-A3D9-DF80A8EDCB92}" type="presOf" srcId="{15EFC258-CB34-430F-BF17-2E78707DF330}" destId="{BDF6388F-2727-4707-BF1A-7B3AF97A158B}" srcOrd="0" destOrd="0" presId="urn:microsoft.com/office/officeart/2005/8/layout/process1"/>
    <dgm:cxn modelId="{5EE18B5D-07BD-4DA5-AAA6-665156BBE928}" type="presOf" srcId="{4BC96047-A0D5-41CC-8373-40F29DF19ECC}" destId="{9669FA1C-1181-4454-9A90-A65CFBE509C4}" srcOrd="0" destOrd="0" presId="urn:microsoft.com/office/officeart/2005/8/layout/process1"/>
    <dgm:cxn modelId="{436AC642-A620-4BA5-80C6-18F7FD310FFA}" type="presOf" srcId="{13F917E2-A529-4A80-AB94-E6DED000AC75}" destId="{982DFC4A-DC5D-46E5-AF3A-2D6B52DE833E}" srcOrd="0" destOrd="0" presId="urn:microsoft.com/office/officeart/2005/8/layout/process1"/>
    <dgm:cxn modelId="{C4A7C164-F48F-4CC2-A8AB-0826E7C03449}" type="presOf" srcId="{2B36205B-F1DF-41F1-A993-4BC6F23A39F4}" destId="{A98B6D6A-E6E8-4D1B-AB7F-4E05266886A7}" srcOrd="0" destOrd="0" presId="urn:microsoft.com/office/officeart/2005/8/layout/process1"/>
    <dgm:cxn modelId="{4886A771-521F-4C53-8727-DBE97BC4FC7E}" type="presOf" srcId="{E77DE86B-4112-4A81-8D0C-17A079DDA255}" destId="{CB5ED5C8-D87F-43ED-ACED-2CA149B02D8B}" srcOrd="0" destOrd="0" presId="urn:microsoft.com/office/officeart/2005/8/layout/process1"/>
    <dgm:cxn modelId="{01BD8E77-6132-4DD1-9D36-92E955D2020A}" srcId="{15EFC258-CB34-430F-BF17-2E78707DF330}" destId="{2B36205B-F1DF-41F1-A993-4BC6F23A39F4}" srcOrd="3" destOrd="0" parTransId="{D6AFEC67-F046-4D2A-A124-A65BC3C8AA7A}" sibTransId="{6E5F6C36-593A-43FB-88C5-D45BC443CC90}"/>
    <dgm:cxn modelId="{19C1B578-BB80-49A2-B86D-6FC29D4CA851}" type="presOf" srcId="{98438ADD-28EE-42E3-8162-4B168A8E5619}" destId="{7ED95357-4931-4375-85EA-79CF265E4C10}" srcOrd="1" destOrd="0" presId="urn:microsoft.com/office/officeart/2005/8/layout/process1"/>
    <dgm:cxn modelId="{C6D0A189-332B-4E33-BC17-8BBE02FF6CFF}" srcId="{15EFC258-CB34-430F-BF17-2E78707DF330}" destId="{4BC96047-A0D5-41CC-8373-40F29DF19ECC}" srcOrd="0" destOrd="0" parTransId="{66398114-95AF-48EA-9681-2728913DA5BF}" sibTransId="{98438ADD-28EE-42E3-8162-4B168A8E5619}"/>
    <dgm:cxn modelId="{A607C09D-CFB7-4CA7-A60E-6D904B9E41CE}" type="presOf" srcId="{F9014B5A-FD54-42FF-AE70-1D25552AA6FF}" destId="{C17B7D08-DDDE-4D41-864C-293FA5A14535}" srcOrd="1" destOrd="0" presId="urn:microsoft.com/office/officeart/2005/8/layout/process1"/>
    <dgm:cxn modelId="{A5B1BB9E-8C27-4DF8-B9F4-5D4BDAE7A503}" type="presOf" srcId="{F9014B5A-FD54-42FF-AE70-1D25552AA6FF}" destId="{CD128109-F7B2-4B37-8F69-C27B2667E374}" srcOrd="0" destOrd="0" presId="urn:microsoft.com/office/officeart/2005/8/layout/process1"/>
    <dgm:cxn modelId="{3810C1B1-D965-4A2E-9B55-0C0F154A4402}" srcId="{15EFC258-CB34-430F-BF17-2E78707DF330}" destId="{13F917E2-A529-4A80-AB94-E6DED000AC75}" srcOrd="1" destOrd="0" parTransId="{E3B52316-A56F-443F-8CFD-FE7AC4ECAFED}" sibTransId="{E77DE86B-4112-4A81-8D0C-17A079DDA255}"/>
    <dgm:cxn modelId="{57196DD8-E0A2-435F-90AE-38219EDEEFE7}" type="presOf" srcId="{FD809501-D59F-4382-9A48-CE73C5B06907}" destId="{CB1601E5-0544-4440-98B0-1AD2B9146600}" srcOrd="0" destOrd="0" presId="urn:microsoft.com/office/officeart/2005/8/layout/process1"/>
    <dgm:cxn modelId="{F48ABCE2-F2D3-4FC1-81A1-14763A96061F}" srcId="{15EFC258-CB34-430F-BF17-2E78707DF330}" destId="{FD809501-D59F-4382-9A48-CE73C5B06907}" srcOrd="2" destOrd="0" parTransId="{A8FAABAE-0DE9-46A2-80A7-2488D6381CC0}" sibTransId="{F9014B5A-FD54-42FF-AE70-1D25552AA6FF}"/>
    <dgm:cxn modelId="{ED64ECFA-6E37-4822-9405-00D011834344}" type="presOf" srcId="{E77DE86B-4112-4A81-8D0C-17A079DDA255}" destId="{871230E7-2E28-410D-B45D-9BCA320CE6CE}" srcOrd="1" destOrd="0" presId="urn:microsoft.com/office/officeart/2005/8/layout/process1"/>
    <dgm:cxn modelId="{21A16283-F438-4F70-B773-9730496875ED}" type="presParOf" srcId="{BDF6388F-2727-4707-BF1A-7B3AF97A158B}" destId="{9669FA1C-1181-4454-9A90-A65CFBE509C4}" srcOrd="0" destOrd="0" presId="urn:microsoft.com/office/officeart/2005/8/layout/process1"/>
    <dgm:cxn modelId="{936403FF-53F2-4057-BAB6-782273F24F2F}" type="presParOf" srcId="{BDF6388F-2727-4707-BF1A-7B3AF97A158B}" destId="{82BA8C30-D1E6-43E6-A8DF-452A1A8A9B85}" srcOrd="1" destOrd="0" presId="urn:microsoft.com/office/officeart/2005/8/layout/process1"/>
    <dgm:cxn modelId="{07942485-7493-4766-8D34-6F2622DF699F}" type="presParOf" srcId="{82BA8C30-D1E6-43E6-A8DF-452A1A8A9B85}" destId="{7ED95357-4931-4375-85EA-79CF265E4C10}" srcOrd="0" destOrd="0" presId="urn:microsoft.com/office/officeart/2005/8/layout/process1"/>
    <dgm:cxn modelId="{BB4523AF-A88F-4C8C-B2F7-CDAA67F6AA09}" type="presParOf" srcId="{BDF6388F-2727-4707-BF1A-7B3AF97A158B}" destId="{982DFC4A-DC5D-46E5-AF3A-2D6B52DE833E}" srcOrd="2" destOrd="0" presId="urn:microsoft.com/office/officeart/2005/8/layout/process1"/>
    <dgm:cxn modelId="{6A369CC0-DB9C-409A-9ED1-0E05172C39BB}" type="presParOf" srcId="{BDF6388F-2727-4707-BF1A-7B3AF97A158B}" destId="{CB5ED5C8-D87F-43ED-ACED-2CA149B02D8B}" srcOrd="3" destOrd="0" presId="urn:microsoft.com/office/officeart/2005/8/layout/process1"/>
    <dgm:cxn modelId="{3C744069-C99C-4912-BA1B-C0D604B87329}" type="presParOf" srcId="{CB5ED5C8-D87F-43ED-ACED-2CA149B02D8B}" destId="{871230E7-2E28-410D-B45D-9BCA320CE6CE}" srcOrd="0" destOrd="0" presId="urn:microsoft.com/office/officeart/2005/8/layout/process1"/>
    <dgm:cxn modelId="{13F47618-4E88-413E-91C4-5209E490EB45}" type="presParOf" srcId="{BDF6388F-2727-4707-BF1A-7B3AF97A158B}" destId="{CB1601E5-0544-4440-98B0-1AD2B9146600}" srcOrd="4" destOrd="0" presId="urn:microsoft.com/office/officeart/2005/8/layout/process1"/>
    <dgm:cxn modelId="{799D28C3-F7BD-4964-BFD3-5D992FC582AA}" type="presParOf" srcId="{BDF6388F-2727-4707-BF1A-7B3AF97A158B}" destId="{CD128109-F7B2-4B37-8F69-C27B2667E374}" srcOrd="5" destOrd="0" presId="urn:microsoft.com/office/officeart/2005/8/layout/process1"/>
    <dgm:cxn modelId="{B654E2B2-E188-44F4-A2AB-4074EAC00ADE}" type="presParOf" srcId="{CD128109-F7B2-4B37-8F69-C27B2667E374}" destId="{C17B7D08-DDDE-4D41-864C-293FA5A14535}" srcOrd="0" destOrd="0" presId="urn:microsoft.com/office/officeart/2005/8/layout/process1"/>
    <dgm:cxn modelId="{497EB04C-E182-4748-9AD2-88876405DFAC}" type="presParOf" srcId="{BDF6388F-2727-4707-BF1A-7B3AF97A158B}" destId="{A98B6D6A-E6E8-4D1B-AB7F-4E05266886A7}"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555B39-E5E4-43AB-8BF3-40E890C59F41}"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zh-CN" altLang="en-US"/>
        </a:p>
      </dgm:t>
    </dgm:pt>
    <dgm:pt modelId="{3550E0B3-4DF0-4AC9-9ED5-074AC7B8139D}">
      <dgm:prSet phldrT="[文本]"/>
      <dgm:spPr/>
      <dgm:t>
        <a:bodyPr/>
        <a:lstStyle/>
        <a:p>
          <a:pPr>
            <a:buFont typeface="宋体" panose="02010600030101010101" pitchFamily="2" charset="-122"/>
            <a:buChar char="•"/>
          </a:pPr>
          <a:r>
            <a:rPr lang="en-US" dirty="0"/>
            <a:t>Download pi3 </a:t>
          </a:r>
          <a:r>
            <a:rPr lang="en-US" dirty="0" err="1"/>
            <a:t>miniuart-bt</a:t>
          </a:r>
          <a:r>
            <a:rPr lang="en-US" dirty="0"/>
            <a:t> overlay.</a:t>
          </a:r>
          <a:endParaRPr lang="zh-CN" altLang="en-US" dirty="0"/>
        </a:p>
      </dgm:t>
    </dgm:pt>
    <dgm:pt modelId="{2F1EBF6B-36FF-467C-AB9F-19A17DC78FD5}" type="parTrans" cxnId="{C7948E1B-D686-4F2C-880E-BA8A3558DA47}">
      <dgm:prSet/>
      <dgm:spPr/>
      <dgm:t>
        <a:bodyPr/>
        <a:lstStyle/>
        <a:p>
          <a:endParaRPr lang="zh-CN" altLang="en-US"/>
        </a:p>
      </dgm:t>
    </dgm:pt>
    <dgm:pt modelId="{54687D3B-C0C3-4575-8729-B49ED32221D4}" type="sibTrans" cxnId="{C7948E1B-D686-4F2C-880E-BA8A3558DA47}">
      <dgm:prSet/>
      <dgm:spPr/>
      <dgm:t>
        <a:bodyPr/>
        <a:lstStyle/>
        <a:p>
          <a:endParaRPr lang="zh-CN" altLang="en-US"/>
        </a:p>
      </dgm:t>
    </dgm:pt>
    <dgm:pt modelId="{33005BE4-EB8F-4759-99E1-93587962DF8A}">
      <dgm:prSet phldrT="[文本]"/>
      <dgm:spPr/>
      <dgm:t>
        <a:bodyPr/>
        <a:lstStyle/>
        <a:p>
          <a:pPr>
            <a:buFont typeface="宋体" panose="02010600030101010101" pitchFamily="2" charset="-122"/>
            <a:buChar char="•"/>
          </a:pPr>
          <a:r>
            <a:rPr lang="en-US" dirty="0"/>
            <a:t>Edit the config. </a:t>
          </a:r>
          <a:endParaRPr lang="zh-CN" altLang="en-US" dirty="0"/>
        </a:p>
      </dgm:t>
    </dgm:pt>
    <dgm:pt modelId="{CCEE8D8F-23C7-4285-B4B0-91F27FC6C5F5}" type="parTrans" cxnId="{85373684-4FD6-4FA3-903B-5D6B8BDA5B13}">
      <dgm:prSet/>
      <dgm:spPr/>
      <dgm:t>
        <a:bodyPr/>
        <a:lstStyle/>
        <a:p>
          <a:endParaRPr lang="zh-CN" altLang="en-US"/>
        </a:p>
      </dgm:t>
    </dgm:pt>
    <dgm:pt modelId="{04A3E573-A4C7-4647-99CB-40FDEBFCF3D8}" type="sibTrans" cxnId="{85373684-4FD6-4FA3-903B-5D6B8BDA5B13}">
      <dgm:prSet/>
      <dgm:spPr/>
      <dgm:t>
        <a:bodyPr/>
        <a:lstStyle/>
        <a:p>
          <a:endParaRPr lang="zh-CN" altLang="en-US"/>
        </a:p>
      </dgm:t>
    </dgm:pt>
    <dgm:pt modelId="{A54EF831-7CD9-4C12-A1B4-8DCF4C604FA1}">
      <dgm:prSet phldrT="[文本]"/>
      <dgm:spPr/>
      <dgm:t>
        <a:bodyPr/>
        <a:lstStyle/>
        <a:p>
          <a:pPr>
            <a:buFont typeface="宋体" panose="02010600030101010101" pitchFamily="2" charset="-122"/>
            <a:buChar char="•"/>
          </a:pPr>
          <a:r>
            <a:rPr lang="en-US" dirty="0"/>
            <a:t>Edit /boot, delete serial1,115200</a:t>
          </a:r>
          <a:endParaRPr lang="zh-CN" altLang="en-US" dirty="0"/>
        </a:p>
      </dgm:t>
    </dgm:pt>
    <dgm:pt modelId="{3A7BD47C-C508-44C4-B03D-28D94F794E9D}" type="parTrans" cxnId="{8165BCFA-954E-414E-92E9-0C779B348FE9}">
      <dgm:prSet/>
      <dgm:spPr/>
      <dgm:t>
        <a:bodyPr/>
        <a:lstStyle/>
        <a:p>
          <a:endParaRPr lang="zh-CN" altLang="en-US"/>
        </a:p>
      </dgm:t>
    </dgm:pt>
    <dgm:pt modelId="{12AD7C55-616F-42E4-A4AE-E3D3CD3C95A8}" type="sibTrans" cxnId="{8165BCFA-954E-414E-92E9-0C779B348FE9}">
      <dgm:prSet/>
      <dgm:spPr/>
      <dgm:t>
        <a:bodyPr/>
        <a:lstStyle/>
        <a:p>
          <a:endParaRPr lang="zh-CN" altLang="en-US"/>
        </a:p>
      </dgm:t>
    </dgm:pt>
    <dgm:pt modelId="{F94ECCB2-867E-4143-983C-C525D7812554}">
      <dgm:prSet phldrT="[文本]"/>
      <dgm:spPr/>
      <dgm:t>
        <a:bodyPr/>
        <a:lstStyle/>
        <a:p>
          <a:r>
            <a:rPr lang="en-US" dirty="0"/>
            <a:t>Turn off onboard </a:t>
          </a:r>
          <a:r>
            <a:rPr lang="en-US" dirty="0" err="1"/>
            <a:t>bluetooth</a:t>
          </a:r>
          <a:endParaRPr lang="zh-CN" altLang="en-US" dirty="0"/>
        </a:p>
      </dgm:t>
    </dgm:pt>
    <dgm:pt modelId="{93B59706-64DD-4386-9DAC-C60E05C14090}" type="parTrans" cxnId="{29519045-A6CA-43EC-8C41-D4F6D9C4EA42}">
      <dgm:prSet/>
      <dgm:spPr/>
      <dgm:t>
        <a:bodyPr/>
        <a:lstStyle/>
        <a:p>
          <a:endParaRPr lang="zh-CN" altLang="en-US"/>
        </a:p>
      </dgm:t>
    </dgm:pt>
    <dgm:pt modelId="{C48ECFB1-B6A6-4347-9676-905E8CC39B3F}" type="sibTrans" cxnId="{29519045-A6CA-43EC-8C41-D4F6D9C4EA42}">
      <dgm:prSet/>
      <dgm:spPr/>
      <dgm:t>
        <a:bodyPr/>
        <a:lstStyle/>
        <a:p>
          <a:endParaRPr lang="zh-CN" altLang="en-US"/>
        </a:p>
      </dgm:t>
    </dgm:pt>
    <dgm:pt modelId="{E92A46A9-6DE2-4EBF-A76B-29C0620F077C}">
      <dgm:prSet phldrT="[文本]"/>
      <dgm:spPr/>
      <dgm:t>
        <a:bodyPr/>
        <a:lstStyle/>
        <a:p>
          <a:pPr>
            <a:buFont typeface="宋体" panose="02010600030101010101" pitchFamily="2" charset="-122"/>
            <a:buChar char="•"/>
          </a:pPr>
          <a:r>
            <a:rPr lang="en-US" dirty="0"/>
            <a:t>Edit "ttyAMA0"  to "ttyS0"</a:t>
          </a:r>
          <a:endParaRPr lang="zh-CN" altLang="en-US" dirty="0"/>
        </a:p>
      </dgm:t>
    </dgm:pt>
    <dgm:pt modelId="{53908AC3-18D2-4B3A-ABE5-2015615CCD40}" type="parTrans" cxnId="{54F089C2-D9D3-427E-A632-3E54B541BF34}">
      <dgm:prSet/>
      <dgm:spPr/>
      <dgm:t>
        <a:bodyPr/>
        <a:lstStyle/>
        <a:p>
          <a:endParaRPr lang="zh-CN" altLang="en-US"/>
        </a:p>
      </dgm:t>
    </dgm:pt>
    <dgm:pt modelId="{86C7F00E-2A40-41BC-9949-4AE1B21C0D06}" type="sibTrans" cxnId="{54F089C2-D9D3-427E-A632-3E54B541BF34}">
      <dgm:prSet/>
      <dgm:spPr/>
      <dgm:t>
        <a:bodyPr/>
        <a:lstStyle/>
        <a:p>
          <a:endParaRPr lang="zh-CN" altLang="en-US"/>
        </a:p>
      </dgm:t>
    </dgm:pt>
    <dgm:pt modelId="{6303A48A-E675-4BEC-970C-385288E09E61}">
      <dgm:prSet phldrT="[文本]"/>
      <dgm:spPr/>
      <dgm:t>
        <a:bodyPr/>
        <a:lstStyle/>
        <a:p>
          <a:pPr>
            <a:buFont typeface="宋体" panose="02010600030101010101" pitchFamily="2" charset="-122"/>
            <a:buChar char="•"/>
          </a:pPr>
          <a:r>
            <a:rPr lang="en-US" dirty="0"/>
            <a:t>Update and restart</a:t>
          </a:r>
          <a:endParaRPr lang="zh-CN" altLang="en-US" dirty="0"/>
        </a:p>
      </dgm:t>
    </dgm:pt>
    <dgm:pt modelId="{52DE3812-9662-4F6F-8A6C-22C09DE2DB7D}" type="parTrans" cxnId="{5927BAF0-25E5-438D-B0EF-27BA3483DF61}">
      <dgm:prSet/>
      <dgm:spPr/>
      <dgm:t>
        <a:bodyPr/>
        <a:lstStyle/>
        <a:p>
          <a:endParaRPr lang="zh-CN" altLang="en-US"/>
        </a:p>
      </dgm:t>
    </dgm:pt>
    <dgm:pt modelId="{DA0CE7AA-CFF2-46DF-B6BC-07A8E2C83C13}" type="sibTrans" cxnId="{5927BAF0-25E5-438D-B0EF-27BA3483DF61}">
      <dgm:prSet/>
      <dgm:spPr/>
      <dgm:t>
        <a:bodyPr/>
        <a:lstStyle/>
        <a:p>
          <a:endParaRPr lang="zh-CN" altLang="en-US"/>
        </a:p>
      </dgm:t>
    </dgm:pt>
    <dgm:pt modelId="{9B5B99C0-0C37-4026-870B-684B71620E9F}">
      <dgm:prSet phldrT="[文本]"/>
      <dgm:spPr/>
      <dgm:t>
        <a:bodyPr/>
        <a:lstStyle/>
        <a:p>
          <a:pPr>
            <a:buFont typeface="宋体" panose="02010600030101010101" pitchFamily="2" charset="-122"/>
            <a:buChar char="•"/>
          </a:pPr>
          <a:r>
            <a:rPr lang="en-US" dirty="0"/>
            <a:t>Connect</a:t>
          </a:r>
          <a:endParaRPr lang="zh-CN" altLang="en-US" dirty="0"/>
        </a:p>
      </dgm:t>
    </dgm:pt>
    <dgm:pt modelId="{31490D11-026D-4E06-9FCE-8A0690CA1B71}" type="parTrans" cxnId="{52A2D696-6750-454B-A697-EBAE43D2E772}">
      <dgm:prSet/>
      <dgm:spPr/>
      <dgm:t>
        <a:bodyPr/>
        <a:lstStyle/>
        <a:p>
          <a:endParaRPr lang="zh-CN" altLang="en-US"/>
        </a:p>
      </dgm:t>
    </dgm:pt>
    <dgm:pt modelId="{7924A959-BD44-458E-BBD1-C54DA448DCE5}" type="sibTrans" cxnId="{52A2D696-6750-454B-A697-EBAE43D2E772}">
      <dgm:prSet/>
      <dgm:spPr/>
      <dgm:t>
        <a:bodyPr/>
        <a:lstStyle/>
        <a:p>
          <a:endParaRPr lang="zh-CN" altLang="en-US"/>
        </a:p>
      </dgm:t>
    </dgm:pt>
    <dgm:pt modelId="{57DAA724-C375-470E-85C1-BC000E91CEC0}">
      <dgm:prSet phldrT="[文本]"/>
      <dgm:spPr/>
      <dgm:t>
        <a:bodyPr/>
        <a:lstStyle/>
        <a:p>
          <a:pPr>
            <a:buFont typeface="宋体" panose="02010600030101010101" pitchFamily="2" charset="-122"/>
            <a:buChar char="•"/>
          </a:pPr>
          <a:r>
            <a:rPr lang="en-US" dirty="0"/>
            <a:t>Mini serial port for setting.</a:t>
          </a:r>
          <a:endParaRPr lang="zh-CN" altLang="en-US" dirty="0"/>
        </a:p>
      </dgm:t>
    </dgm:pt>
    <dgm:pt modelId="{E89C5252-D1D1-4AFE-80DA-4EAC1A8ECD62}" type="parTrans" cxnId="{025FE2E9-B981-473C-A4F5-24EFA3B690A9}">
      <dgm:prSet/>
      <dgm:spPr/>
      <dgm:t>
        <a:bodyPr/>
        <a:lstStyle/>
        <a:p>
          <a:endParaRPr lang="zh-CN" altLang="en-US"/>
        </a:p>
      </dgm:t>
    </dgm:pt>
    <dgm:pt modelId="{D3256873-CD75-420B-9386-744833F33D5F}" type="sibTrans" cxnId="{025FE2E9-B981-473C-A4F5-24EFA3B690A9}">
      <dgm:prSet/>
      <dgm:spPr/>
      <dgm:t>
        <a:bodyPr/>
        <a:lstStyle/>
        <a:p>
          <a:endParaRPr lang="zh-CN" altLang="en-US"/>
        </a:p>
      </dgm:t>
    </dgm:pt>
    <dgm:pt modelId="{E05D25EC-6E60-4D60-9A94-3DAA1077F406}">
      <dgm:prSet phldrT="[文本]"/>
      <dgm:spPr/>
      <dgm:t>
        <a:bodyPr/>
        <a:lstStyle/>
        <a:p>
          <a:r>
            <a:rPr lang="en-US" altLang="zh-CN" dirty="0"/>
            <a:t>Over.</a:t>
          </a:r>
          <a:endParaRPr lang="zh-CN" altLang="en-US" dirty="0"/>
        </a:p>
      </dgm:t>
    </dgm:pt>
    <dgm:pt modelId="{08F0D37F-34B5-4496-AB14-2E12BDEF7EF0}" type="parTrans" cxnId="{522518FB-CC37-49DB-B23B-F80307A498FA}">
      <dgm:prSet/>
      <dgm:spPr/>
      <dgm:t>
        <a:bodyPr/>
        <a:lstStyle/>
        <a:p>
          <a:endParaRPr lang="zh-CN" altLang="en-US"/>
        </a:p>
      </dgm:t>
    </dgm:pt>
    <dgm:pt modelId="{234B5B09-8081-4F80-92FA-388AECC6FCF7}" type="sibTrans" cxnId="{522518FB-CC37-49DB-B23B-F80307A498FA}">
      <dgm:prSet/>
      <dgm:spPr/>
      <dgm:t>
        <a:bodyPr/>
        <a:lstStyle/>
        <a:p>
          <a:endParaRPr lang="zh-CN" altLang="en-US"/>
        </a:p>
      </dgm:t>
    </dgm:pt>
    <dgm:pt modelId="{34FF00D7-105C-49A7-963B-9D139438F9C4}" type="pres">
      <dgm:prSet presAssocID="{0C555B39-E5E4-43AB-8BF3-40E890C59F41}" presName="Name0" presStyleCnt="0">
        <dgm:presLayoutVars>
          <dgm:dir/>
          <dgm:resizeHandles/>
        </dgm:presLayoutVars>
      </dgm:prSet>
      <dgm:spPr/>
    </dgm:pt>
    <dgm:pt modelId="{FBC74B95-25A1-49F5-99A9-6E4D9509A0BD}" type="pres">
      <dgm:prSet presAssocID="{3550E0B3-4DF0-4AC9-9ED5-074AC7B8139D}" presName="compNode" presStyleCnt="0"/>
      <dgm:spPr/>
    </dgm:pt>
    <dgm:pt modelId="{7C1C56D7-74B4-44FD-B5FA-168981C8155D}" type="pres">
      <dgm:prSet presAssocID="{3550E0B3-4DF0-4AC9-9ED5-074AC7B8139D}" presName="dummyConnPt" presStyleCnt="0"/>
      <dgm:spPr/>
    </dgm:pt>
    <dgm:pt modelId="{3B40245D-2B8D-4F7B-895D-CD0C0F51A391}" type="pres">
      <dgm:prSet presAssocID="{3550E0B3-4DF0-4AC9-9ED5-074AC7B8139D}" presName="node" presStyleLbl="node1" presStyleIdx="0" presStyleCnt="9">
        <dgm:presLayoutVars>
          <dgm:bulletEnabled val="1"/>
        </dgm:presLayoutVars>
      </dgm:prSet>
      <dgm:spPr/>
    </dgm:pt>
    <dgm:pt modelId="{AFDA2D3D-7BEF-48A3-8940-1BDBC84AFE12}" type="pres">
      <dgm:prSet presAssocID="{54687D3B-C0C3-4575-8729-B49ED32221D4}" presName="sibTrans" presStyleLbl="bgSibTrans2D1" presStyleIdx="0" presStyleCnt="8" custAng="10800000"/>
      <dgm:spPr/>
    </dgm:pt>
    <dgm:pt modelId="{FB354A97-19FA-4846-A1F8-C0C547FF0507}" type="pres">
      <dgm:prSet presAssocID="{33005BE4-EB8F-4759-99E1-93587962DF8A}" presName="compNode" presStyleCnt="0"/>
      <dgm:spPr/>
    </dgm:pt>
    <dgm:pt modelId="{5653ADB9-C88D-4895-A55E-476DBDE1E973}" type="pres">
      <dgm:prSet presAssocID="{33005BE4-EB8F-4759-99E1-93587962DF8A}" presName="dummyConnPt" presStyleCnt="0"/>
      <dgm:spPr/>
    </dgm:pt>
    <dgm:pt modelId="{2382881B-56A3-4497-8F7C-B550E351C7E2}" type="pres">
      <dgm:prSet presAssocID="{33005BE4-EB8F-4759-99E1-93587962DF8A}" presName="node" presStyleLbl="node1" presStyleIdx="1" presStyleCnt="9">
        <dgm:presLayoutVars>
          <dgm:bulletEnabled val="1"/>
        </dgm:presLayoutVars>
      </dgm:prSet>
      <dgm:spPr/>
    </dgm:pt>
    <dgm:pt modelId="{44DA8F0B-8361-4387-AE51-EF99A6854295}" type="pres">
      <dgm:prSet presAssocID="{04A3E573-A4C7-4647-99CB-40FDEBFCF3D8}" presName="sibTrans" presStyleLbl="bgSibTrans2D1" presStyleIdx="1" presStyleCnt="8"/>
      <dgm:spPr/>
    </dgm:pt>
    <dgm:pt modelId="{30C3635A-5D40-4266-9119-B3C900C65D47}" type="pres">
      <dgm:prSet presAssocID="{A54EF831-7CD9-4C12-A1B4-8DCF4C604FA1}" presName="compNode" presStyleCnt="0"/>
      <dgm:spPr/>
    </dgm:pt>
    <dgm:pt modelId="{8E34B3DA-A6A6-4236-A534-8E8B405D5FCB}" type="pres">
      <dgm:prSet presAssocID="{A54EF831-7CD9-4C12-A1B4-8DCF4C604FA1}" presName="dummyConnPt" presStyleCnt="0"/>
      <dgm:spPr/>
    </dgm:pt>
    <dgm:pt modelId="{FFB1A1E3-0F60-4295-9DE2-6EF6C9E9E745}" type="pres">
      <dgm:prSet presAssocID="{A54EF831-7CD9-4C12-A1B4-8DCF4C604FA1}" presName="node" presStyleLbl="node1" presStyleIdx="2" presStyleCnt="9">
        <dgm:presLayoutVars>
          <dgm:bulletEnabled val="1"/>
        </dgm:presLayoutVars>
      </dgm:prSet>
      <dgm:spPr/>
    </dgm:pt>
    <dgm:pt modelId="{590E542F-1A5E-42A1-BFCA-E34850EE635F}" type="pres">
      <dgm:prSet presAssocID="{12AD7C55-616F-42E4-A4AE-E3D3CD3C95A8}" presName="sibTrans" presStyleLbl="bgSibTrans2D1" presStyleIdx="2" presStyleCnt="8"/>
      <dgm:spPr/>
    </dgm:pt>
    <dgm:pt modelId="{913FA406-93B2-47E8-B2E5-D4B4710AC4B3}" type="pres">
      <dgm:prSet presAssocID="{F94ECCB2-867E-4143-983C-C525D7812554}" presName="compNode" presStyleCnt="0"/>
      <dgm:spPr/>
    </dgm:pt>
    <dgm:pt modelId="{E6514F9B-6B0A-4BFF-AE41-D1C84E198576}" type="pres">
      <dgm:prSet presAssocID="{F94ECCB2-867E-4143-983C-C525D7812554}" presName="dummyConnPt" presStyleCnt="0"/>
      <dgm:spPr/>
    </dgm:pt>
    <dgm:pt modelId="{C527C078-7C1A-4A91-A8F7-A78E2413545E}" type="pres">
      <dgm:prSet presAssocID="{F94ECCB2-867E-4143-983C-C525D7812554}" presName="node" presStyleLbl="node1" presStyleIdx="3" presStyleCnt="9">
        <dgm:presLayoutVars>
          <dgm:bulletEnabled val="1"/>
        </dgm:presLayoutVars>
      </dgm:prSet>
      <dgm:spPr/>
    </dgm:pt>
    <dgm:pt modelId="{D8A20339-9017-46F2-8BA3-08B4EE283001}" type="pres">
      <dgm:prSet presAssocID="{C48ECFB1-B6A6-4347-9676-905E8CC39B3F}" presName="sibTrans" presStyleLbl="bgSibTrans2D1" presStyleIdx="3" presStyleCnt="8"/>
      <dgm:spPr/>
    </dgm:pt>
    <dgm:pt modelId="{6442B256-364A-4B41-AADC-283C6CE59E34}" type="pres">
      <dgm:prSet presAssocID="{E92A46A9-6DE2-4EBF-A76B-29C0620F077C}" presName="compNode" presStyleCnt="0"/>
      <dgm:spPr/>
    </dgm:pt>
    <dgm:pt modelId="{35B1EB7D-F3C9-4B03-91C0-7252A0FA4481}" type="pres">
      <dgm:prSet presAssocID="{E92A46A9-6DE2-4EBF-A76B-29C0620F077C}" presName="dummyConnPt" presStyleCnt="0"/>
      <dgm:spPr/>
    </dgm:pt>
    <dgm:pt modelId="{0B8C59B8-A4D3-4D94-88E9-B96CA0C6A8D9}" type="pres">
      <dgm:prSet presAssocID="{E92A46A9-6DE2-4EBF-A76B-29C0620F077C}" presName="node" presStyleLbl="node1" presStyleIdx="4" presStyleCnt="9">
        <dgm:presLayoutVars>
          <dgm:bulletEnabled val="1"/>
        </dgm:presLayoutVars>
      </dgm:prSet>
      <dgm:spPr/>
    </dgm:pt>
    <dgm:pt modelId="{8EF69323-C067-4BB9-B620-F06ACC7F851E}" type="pres">
      <dgm:prSet presAssocID="{86C7F00E-2A40-41BC-9949-4AE1B21C0D06}" presName="sibTrans" presStyleLbl="bgSibTrans2D1" presStyleIdx="4" presStyleCnt="8"/>
      <dgm:spPr/>
    </dgm:pt>
    <dgm:pt modelId="{5E3DB73D-7E9F-4E24-8E3A-79AFF997C0C9}" type="pres">
      <dgm:prSet presAssocID="{6303A48A-E675-4BEC-970C-385288E09E61}" presName="compNode" presStyleCnt="0"/>
      <dgm:spPr/>
    </dgm:pt>
    <dgm:pt modelId="{DFAD4D5E-3E4C-4E92-932F-AAFBD533983C}" type="pres">
      <dgm:prSet presAssocID="{6303A48A-E675-4BEC-970C-385288E09E61}" presName="dummyConnPt" presStyleCnt="0"/>
      <dgm:spPr/>
    </dgm:pt>
    <dgm:pt modelId="{56758998-24FE-4D69-A74B-B40D58135B51}" type="pres">
      <dgm:prSet presAssocID="{6303A48A-E675-4BEC-970C-385288E09E61}" presName="node" presStyleLbl="node1" presStyleIdx="5" presStyleCnt="9">
        <dgm:presLayoutVars>
          <dgm:bulletEnabled val="1"/>
        </dgm:presLayoutVars>
      </dgm:prSet>
      <dgm:spPr/>
    </dgm:pt>
    <dgm:pt modelId="{12C394D7-5547-47EE-8613-53C7237D0EA5}" type="pres">
      <dgm:prSet presAssocID="{DA0CE7AA-CFF2-46DF-B6BC-07A8E2C83C13}" presName="sibTrans" presStyleLbl="bgSibTrans2D1" presStyleIdx="5" presStyleCnt="8"/>
      <dgm:spPr/>
    </dgm:pt>
    <dgm:pt modelId="{C7CBA02A-7445-457D-AAA6-7EF49501A95B}" type="pres">
      <dgm:prSet presAssocID="{9B5B99C0-0C37-4026-870B-684B71620E9F}" presName="compNode" presStyleCnt="0"/>
      <dgm:spPr/>
    </dgm:pt>
    <dgm:pt modelId="{5FD553FB-DE23-47AC-9571-F9E1635F6499}" type="pres">
      <dgm:prSet presAssocID="{9B5B99C0-0C37-4026-870B-684B71620E9F}" presName="dummyConnPt" presStyleCnt="0"/>
      <dgm:spPr/>
    </dgm:pt>
    <dgm:pt modelId="{AB085860-4740-4361-AC23-8756A395C206}" type="pres">
      <dgm:prSet presAssocID="{9B5B99C0-0C37-4026-870B-684B71620E9F}" presName="node" presStyleLbl="node1" presStyleIdx="6" presStyleCnt="9">
        <dgm:presLayoutVars>
          <dgm:bulletEnabled val="1"/>
        </dgm:presLayoutVars>
      </dgm:prSet>
      <dgm:spPr/>
    </dgm:pt>
    <dgm:pt modelId="{996FEEB4-77BA-4F26-8AC9-38A9987795D2}" type="pres">
      <dgm:prSet presAssocID="{7924A959-BD44-458E-BBD1-C54DA448DCE5}" presName="sibTrans" presStyleLbl="bgSibTrans2D1" presStyleIdx="6" presStyleCnt="8"/>
      <dgm:spPr/>
    </dgm:pt>
    <dgm:pt modelId="{AF4902FE-F16A-41C7-BCA3-5DC3A855AAFB}" type="pres">
      <dgm:prSet presAssocID="{57DAA724-C375-470E-85C1-BC000E91CEC0}" presName="compNode" presStyleCnt="0"/>
      <dgm:spPr/>
    </dgm:pt>
    <dgm:pt modelId="{E2B1EE7D-0FD0-4B2A-B3C2-6440565F0BAD}" type="pres">
      <dgm:prSet presAssocID="{57DAA724-C375-470E-85C1-BC000E91CEC0}" presName="dummyConnPt" presStyleCnt="0"/>
      <dgm:spPr/>
    </dgm:pt>
    <dgm:pt modelId="{C57014EA-7CF6-44E6-B639-4AA137EFB93D}" type="pres">
      <dgm:prSet presAssocID="{57DAA724-C375-470E-85C1-BC000E91CEC0}" presName="node" presStyleLbl="node1" presStyleIdx="7" presStyleCnt="9">
        <dgm:presLayoutVars>
          <dgm:bulletEnabled val="1"/>
        </dgm:presLayoutVars>
      </dgm:prSet>
      <dgm:spPr/>
    </dgm:pt>
    <dgm:pt modelId="{9FE615AD-FDC3-4132-AD60-AEE4CD096BBA}" type="pres">
      <dgm:prSet presAssocID="{D3256873-CD75-420B-9386-744833F33D5F}" presName="sibTrans" presStyleLbl="bgSibTrans2D1" presStyleIdx="7" presStyleCnt="8"/>
      <dgm:spPr/>
    </dgm:pt>
    <dgm:pt modelId="{326C31C3-A133-4939-BB32-046B8F8C3B4E}" type="pres">
      <dgm:prSet presAssocID="{E05D25EC-6E60-4D60-9A94-3DAA1077F406}" presName="compNode" presStyleCnt="0"/>
      <dgm:spPr/>
    </dgm:pt>
    <dgm:pt modelId="{206B732E-CDC3-444B-BCEB-8C8AFD9EF8C8}" type="pres">
      <dgm:prSet presAssocID="{E05D25EC-6E60-4D60-9A94-3DAA1077F406}" presName="dummyConnPt" presStyleCnt="0"/>
      <dgm:spPr/>
    </dgm:pt>
    <dgm:pt modelId="{61CA99FA-5939-469F-BFDC-E4F92FE20120}" type="pres">
      <dgm:prSet presAssocID="{E05D25EC-6E60-4D60-9A94-3DAA1077F406}" presName="node" presStyleLbl="node1" presStyleIdx="8" presStyleCnt="9">
        <dgm:presLayoutVars>
          <dgm:bulletEnabled val="1"/>
        </dgm:presLayoutVars>
      </dgm:prSet>
      <dgm:spPr/>
    </dgm:pt>
  </dgm:ptLst>
  <dgm:cxnLst>
    <dgm:cxn modelId="{01EE160F-0273-46CF-8D15-09B166E19C27}" type="presOf" srcId="{E92A46A9-6DE2-4EBF-A76B-29C0620F077C}" destId="{0B8C59B8-A4D3-4D94-88E9-B96CA0C6A8D9}" srcOrd="0" destOrd="0" presId="urn:microsoft.com/office/officeart/2005/8/layout/bProcess4"/>
    <dgm:cxn modelId="{C7948E1B-D686-4F2C-880E-BA8A3558DA47}" srcId="{0C555B39-E5E4-43AB-8BF3-40E890C59F41}" destId="{3550E0B3-4DF0-4AC9-9ED5-074AC7B8139D}" srcOrd="0" destOrd="0" parTransId="{2F1EBF6B-36FF-467C-AB9F-19A17DC78FD5}" sibTransId="{54687D3B-C0C3-4575-8729-B49ED32221D4}"/>
    <dgm:cxn modelId="{8EE74B3F-76C7-4426-B0E0-0724A221714D}" type="presOf" srcId="{12AD7C55-616F-42E4-A4AE-E3D3CD3C95A8}" destId="{590E542F-1A5E-42A1-BFCA-E34850EE635F}" srcOrd="0" destOrd="0" presId="urn:microsoft.com/office/officeart/2005/8/layout/bProcess4"/>
    <dgm:cxn modelId="{244D065F-17DA-4276-925C-9B5650B294F2}" type="presOf" srcId="{33005BE4-EB8F-4759-99E1-93587962DF8A}" destId="{2382881B-56A3-4497-8F7C-B550E351C7E2}" srcOrd="0" destOrd="0" presId="urn:microsoft.com/office/officeart/2005/8/layout/bProcess4"/>
    <dgm:cxn modelId="{29519045-A6CA-43EC-8C41-D4F6D9C4EA42}" srcId="{0C555B39-E5E4-43AB-8BF3-40E890C59F41}" destId="{F94ECCB2-867E-4143-983C-C525D7812554}" srcOrd="3" destOrd="0" parTransId="{93B59706-64DD-4386-9DAC-C60E05C14090}" sibTransId="{C48ECFB1-B6A6-4347-9676-905E8CC39B3F}"/>
    <dgm:cxn modelId="{EE2F5148-E7EE-4EA3-B498-C1408CA14DB4}" type="presOf" srcId="{86C7F00E-2A40-41BC-9949-4AE1B21C0D06}" destId="{8EF69323-C067-4BB9-B620-F06ACC7F851E}" srcOrd="0" destOrd="0" presId="urn:microsoft.com/office/officeart/2005/8/layout/bProcess4"/>
    <dgm:cxn modelId="{BC7CA468-248C-4865-9848-188DDC019EE9}" type="presOf" srcId="{04A3E573-A4C7-4647-99CB-40FDEBFCF3D8}" destId="{44DA8F0B-8361-4387-AE51-EF99A6854295}" srcOrd="0" destOrd="0" presId="urn:microsoft.com/office/officeart/2005/8/layout/bProcess4"/>
    <dgm:cxn modelId="{B929234F-4031-42B1-90BD-3F04FE62C665}" type="presOf" srcId="{6303A48A-E675-4BEC-970C-385288E09E61}" destId="{56758998-24FE-4D69-A74B-B40D58135B51}" srcOrd="0" destOrd="0" presId="urn:microsoft.com/office/officeart/2005/8/layout/bProcess4"/>
    <dgm:cxn modelId="{1210DC72-BC24-4F8E-93FD-7D03D4472191}" type="presOf" srcId="{3550E0B3-4DF0-4AC9-9ED5-074AC7B8139D}" destId="{3B40245D-2B8D-4F7B-895D-CD0C0F51A391}" srcOrd="0" destOrd="0" presId="urn:microsoft.com/office/officeart/2005/8/layout/bProcess4"/>
    <dgm:cxn modelId="{AD3DC77B-07F0-4C8C-8F7B-22481EC454A4}" type="presOf" srcId="{7924A959-BD44-458E-BBD1-C54DA448DCE5}" destId="{996FEEB4-77BA-4F26-8AC9-38A9987795D2}" srcOrd="0" destOrd="0" presId="urn:microsoft.com/office/officeart/2005/8/layout/bProcess4"/>
    <dgm:cxn modelId="{85373684-4FD6-4FA3-903B-5D6B8BDA5B13}" srcId="{0C555B39-E5E4-43AB-8BF3-40E890C59F41}" destId="{33005BE4-EB8F-4759-99E1-93587962DF8A}" srcOrd="1" destOrd="0" parTransId="{CCEE8D8F-23C7-4285-B4B0-91F27FC6C5F5}" sibTransId="{04A3E573-A4C7-4647-99CB-40FDEBFCF3D8}"/>
    <dgm:cxn modelId="{3272B18A-6E62-40AA-9195-20CFE4AFFED6}" type="presOf" srcId="{54687D3B-C0C3-4575-8729-B49ED32221D4}" destId="{AFDA2D3D-7BEF-48A3-8940-1BDBC84AFE12}" srcOrd="0" destOrd="0" presId="urn:microsoft.com/office/officeart/2005/8/layout/bProcess4"/>
    <dgm:cxn modelId="{3AC1408D-AFE9-4A8D-AAC9-600BC04F20BB}" type="presOf" srcId="{DA0CE7AA-CFF2-46DF-B6BC-07A8E2C83C13}" destId="{12C394D7-5547-47EE-8613-53C7237D0EA5}" srcOrd="0" destOrd="0" presId="urn:microsoft.com/office/officeart/2005/8/layout/bProcess4"/>
    <dgm:cxn modelId="{5230698E-17FC-4DD7-B07D-0465AC387417}" type="presOf" srcId="{F94ECCB2-867E-4143-983C-C525D7812554}" destId="{C527C078-7C1A-4A91-A8F7-A78E2413545E}" srcOrd="0" destOrd="0" presId="urn:microsoft.com/office/officeart/2005/8/layout/bProcess4"/>
    <dgm:cxn modelId="{7AE81C8F-D273-4D23-95A4-439012340CEE}" type="presOf" srcId="{D3256873-CD75-420B-9386-744833F33D5F}" destId="{9FE615AD-FDC3-4132-AD60-AEE4CD096BBA}" srcOrd="0" destOrd="0" presId="urn:microsoft.com/office/officeart/2005/8/layout/bProcess4"/>
    <dgm:cxn modelId="{52A2D696-6750-454B-A697-EBAE43D2E772}" srcId="{0C555B39-E5E4-43AB-8BF3-40E890C59F41}" destId="{9B5B99C0-0C37-4026-870B-684B71620E9F}" srcOrd="6" destOrd="0" parTransId="{31490D11-026D-4E06-9FCE-8A0690CA1B71}" sibTransId="{7924A959-BD44-458E-BBD1-C54DA448DCE5}"/>
    <dgm:cxn modelId="{41D0A4A6-CA27-4C04-8A33-BD4F2C5FF02B}" type="presOf" srcId="{E05D25EC-6E60-4D60-9A94-3DAA1077F406}" destId="{61CA99FA-5939-469F-BFDC-E4F92FE20120}" srcOrd="0" destOrd="0" presId="urn:microsoft.com/office/officeart/2005/8/layout/bProcess4"/>
    <dgm:cxn modelId="{D7C9ADBA-5DA9-4260-A22A-EC6234301DE3}" type="presOf" srcId="{C48ECFB1-B6A6-4347-9676-905E8CC39B3F}" destId="{D8A20339-9017-46F2-8BA3-08B4EE283001}" srcOrd="0" destOrd="0" presId="urn:microsoft.com/office/officeart/2005/8/layout/bProcess4"/>
    <dgm:cxn modelId="{54F089C2-D9D3-427E-A632-3E54B541BF34}" srcId="{0C555B39-E5E4-43AB-8BF3-40E890C59F41}" destId="{E92A46A9-6DE2-4EBF-A76B-29C0620F077C}" srcOrd="4" destOrd="0" parTransId="{53908AC3-18D2-4B3A-ABE5-2015615CCD40}" sibTransId="{86C7F00E-2A40-41BC-9949-4AE1B21C0D06}"/>
    <dgm:cxn modelId="{8552B7D8-2BA4-4907-8181-B45DAC6E5091}" type="presOf" srcId="{A54EF831-7CD9-4C12-A1B4-8DCF4C604FA1}" destId="{FFB1A1E3-0F60-4295-9DE2-6EF6C9E9E745}" srcOrd="0" destOrd="0" presId="urn:microsoft.com/office/officeart/2005/8/layout/bProcess4"/>
    <dgm:cxn modelId="{4D6190DC-8634-45F5-9B7A-6890605A0657}" type="presOf" srcId="{9B5B99C0-0C37-4026-870B-684B71620E9F}" destId="{AB085860-4740-4361-AC23-8756A395C206}" srcOrd="0" destOrd="0" presId="urn:microsoft.com/office/officeart/2005/8/layout/bProcess4"/>
    <dgm:cxn modelId="{4F7FC8DC-E476-40BD-A2E9-DA444EB46CBD}" type="presOf" srcId="{57DAA724-C375-470E-85C1-BC000E91CEC0}" destId="{C57014EA-7CF6-44E6-B639-4AA137EFB93D}" srcOrd="0" destOrd="0" presId="urn:microsoft.com/office/officeart/2005/8/layout/bProcess4"/>
    <dgm:cxn modelId="{025FE2E9-B981-473C-A4F5-24EFA3B690A9}" srcId="{0C555B39-E5E4-43AB-8BF3-40E890C59F41}" destId="{57DAA724-C375-470E-85C1-BC000E91CEC0}" srcOrd="7" destOrd="0" parTransId="{E89C5252-D1D1-4AFE-80DA-4EAC1A8ECD62}" sibTransId="{D3256873-CD75-420B-9386-744833F33D5F}"/>
    <dgm:cxn modelId="{21C024ED-BCDB-44F6-A16C-48AE222A3CAD}" type="presOf" srcId="{0C555B39-E5E4-43AB-8BF3-40E890C59F41}" destId="{34FF00D7-105C-49A7-963B-9D139438F9C4}" srcOrd="0" destOrd="0" presId="urn:microsoft.com/office/officeart/2005/8/layout/bProcess4"/>
    <dgm:cxn modelId="{5927BAF0-25E5-438D-B0EF-27BA3483DF61}" srcId="{0C555B39-E5E4-43AB-8BF3-40E890C59F41}" destId="{6303A48A-E675-4BEC-970C-385288E09E61}" srcOrd="5" destOrd="0" parTransId="{52DE3812-9662-4F6F-8A6C-22C09DE2DB7D}" sibTransId="{DA0CE7AA-CFF2-46DF-B6BC-07A8E2C83C13}"/>
    <dgm:cxn modelId="{8165BCFA-954E-414E-92E9-0C779B348FE9}" srcId="{0C555B39-E5E4-43AB-8BF3-40E890C59F41}" destId="{A54EF831-7CD9-4C12-A1B4-8DCF4C604FA1}" srcOrd="2" destOrd="0" parTransId="{3A7BD47C-C508-44C4-B03D-28D94F794E9D}" sibTransId="{12AD7C55-616F-42E4-A4AE-E3D3CD3C95A8}"/>
    <dgm:cxn modelId="{522518FB-CC37-49DB-B23B-F80307A498FA}" srcId="{0C555B39-E5E4-43AB-8BF3-40E890C59F41}" destId="{E05D25EC-6E60-4D60-9A94-3DAA1077F406}" srcOrd="8" destOrd="0" parTransId="{08F0D37F-34B5-4496-AB14-2E12BDEF7EF0}" sibTransId="{234B5B09-8081-4F80-92FA-388AECC6FCF7}"/>
    <dgm:cxn modelId="{FE4C1468-7254-434D-91F6-FE4FC1794689}" type="presParOf" srcId="{34FF00D7-105C-49A7-963B-9D139438F9C4}" destId="{FBC74B95-25A1-49F5-99A9-6E4D9509A0BD}" srcOrd="0" destOrd="0" presId="urn:microsoft.com/office/officeart/2005/8/layout/bProcess4"/>
    <dgm:cxn modelId="{DE93F0ED-3EC0-41EE-A6D3-7F9EFF800319}" type="presParOf" srcId="{FBC74B95-25A1-49F5-99A9-6E4D9509A0BD}" destId="{7C1C56D7-74B4-44FD-B5FA-168981C8155D}" srcOrd="0" destOrd="0" presId="urn:microsoft.com/office/officeart/2005/8/layout/bProcess4"/>
    <dgm:cxn modelId="{CF0A671D-CED5-42A7-859F-AE39F3ECEEFD}" type="presParOf" srcId="{FBC74B95-25A1-49F5-99A9-6E4D9509A0BD}" destId="{3B40245D-2B8D-4F7B-895D-CD0C0F51A391}" srcOrd="1" destOrd="0" presId="urn:microsoft.com/office/officeart/2005/8/layout/bProcess4"/>
    <dgm:cxn modelId="{78FF3B08-F840-4EF3-A0DA-D4E72781DD4C}" type="presParOf" srcId="{34FF00D7-105C-49A7-963B-9D139438F9C4}" destId="{AFDA2D3D-7BEF-48A3-8940-1BDBC84AFE12}" srcOrd="1" destOrd="0" presId="urn:microsoft.com/office/officeart/2005/8/layout/bProcess4"/>
    <dgm:cxn modelId="{285DBE47-8641-48FA-A131-4A50D5AA3489}" type="presParOf" srcId="{34FF00D7-105C-49A7-963B-9D139438F9C4}" destId="{FB354A97-19FA-4846-A1F8-C0C547FF0507}" srcOrd="2" destOrd="0" presId="urn:microsoft.com/office/officeart/2005/8/layout/bProcess4"/>
    <dgm:cxn modelId="{A3CBD6C5-750E-432C-92A3-D3F39EC9DD5C}" type="presParOf" srcId="{FB354A97-19FA-4846-A1F8-C0C547FF0507}" destId="{5653ADB9-C88D-4895-A55E-476DBDE1E973}" srcOrd="0" destOrd="0" presId="urn:microsoft.com/office/officeart/2005/8/layout/bProcess4"/>
    <dgm:cxn modelId="{01FB084F-B78A-44B8-B8CA-805A903A7A35}" type="presParOf" srcId="{FB354A97-19FA-4846-A1F8-C0C547FF0507}" destId="{2382881B-56A3-4497-8F7C-B550E351C7E2}" srcOrd="1" destOrd="0" presId="urn:microsoft.com/office/officeart/2005/8/layout/bProcess4"/>
    <dgm:cxn modelId="{D20C4F31-74F8-46FA-A05A-384993F670B2}" type="presParOf" srcId="{34FF00D7-105C-49A7-963B-9D139438F9C4}" destId="{44DA8F0B-8361-4387-AE51-EF99A6854295}" srcOrd="3" destOrd="0" presId="urn:microsoft.com/office/officeart/2005/8/layout/bProcess4"/>
    <dgm:cxn modelId="{F8B0713A-1771-4FC7-AFE2-401C07857939}" type="presParOf" srcId="{34FF00D7-105C-49A7-963B-9D139438F9C4}" destId="{30C3635A-5D40-4266-9119-B3C900C65D47}" srcOrd="4" destOrd="0" presId="urn:microsoft.com/office/officeart/2005/8/layout/bProcess4"/>
    <dgm:cxn modelId="{EB6D9E76-D238-4982-AC4B-E4ED443495B9}" type="presParOf" srcId="{30C3635A-5D40-4266-9119-B3C900C65D47}" destId="{8E34B3DA-A6A6-4236-A534-8E8B405D5FCB}" srcOrd="0" destOrd="0" presId="urn:microsoft.com/office/officeart/2005/8/layout/bProcess4"/>
    <dgm:cxn modelId="{E3F0BCB8-53E4-4A69-9957-4BBD0DEFDDFE}" type="presParOf" srcId="{30C3635A-5D40-4266-9119-B3C900C65D47}" destId="{FFB1A1E3-0F60-4295-9DE2-6EF6C9E9E745}" srcOrd="1" destOrd="0" presId="urn:microsoft.com/office/officeart/2005/8/layout/bProcess4"/>
    <dgm:cxn modelId="{A16D7827-2599-47F4-8E71-0B089AB0D7DD}" type="presParOf" srcId="{34FF00D7-105C-49A7-963B-9D139438F9C4}" destId="{590E542F-1A5E-42A1-BFCA-E34850EE635F}" srcOrd="5" destOrd="0" presId="urn:microsoft.com/office/officeart/2005/8/layout/bProcess4"/>
    <dgm:cxn modelId="{81E52BFC-C9B0-4B84-B9F9-9B7A2A638104}" type="presParOf" srcId="{34FF00D7-105C-49A7-963B-9D139438F9C4}" destId="{913FA406-93B2-47E8-B2E5-D4B4710AC4B3}" srcOrd="6" destOrd="0" presId="urn:microsoft.com/office/officeart/2005/8/layout/bProcess4"/>
    <dgm:cxn modelId="{5FE60B5C-69D7-4DEE-80D3-0026F18F1884}" type="presParOf" srcId="{913FA406-93B2-47E8-B2E5-D4B4710AC4B3}" destId="{E6514F9B-6B0A-4BFF-AE41-D1C84E198576}" srcOrd="0" destOrd="0" presId="urn:microsoft.com/office/officeart/2005/8/layout/bProcess4"/>
    <dgm:cxn modelId="{19CD136F-A884-4A6B-B6EB-5794DB5344B0}" type="presParOf" srcId="{913FA406-93B2-47E8-B2E5-D4B4710AC4B3}" destId="{C527C078-7C1A-4A91-A8F7-A78E2413545E}" srcOrd="1" destOrd="0" presId="urn:microsoft.com/office/officeart/2005/8/layout/bProcess4"/>
    <dgm:cxn modelId="{4EC2B2CE-BA9A-4225-8047-B17F75E30E5D}" type="presParOf" srcId="{34FF00D7-105C-49A7-963B-9D139438F9C4}" destId="{D8A20339-9017-46F2-8BA3-08B4EE283001}" srcOrd="7" destOrd="0" presId="urn:microsoft.com/office/officeart/2005/8/layout/bProcess4"/>
    <dgm:cxn modelId="{532E113A-6CDA-4243-B7E1-6C258E5FE6EF}" type="presParOf" srcId="{34FF00D7-105C-49A7-963B-9D139438F9C4}" destId="{6442B256-364A-4B41-AADC-283C6CE59E34}" srcOrd="8" destOrd="0" presId="urn:microsoft.com/office/officeart/2005/8/layout/bProcess4"/>
    <dgm:cxn modelId="{BC86B049-9D49-4A95-B6EF-D88A88DA33EB}" type="presParOf" srcId="{6442B256-364A-4B41-AADC-283C6CE59E34}" destId="{35B1EB7D-F3C9-4B03-91C0-7252A0FA4481}" srcOrd="0" destOrd="0" presId="urn:microsoft.com/office/officeart/2005/8/layout/bProcess4"/>
    <dgm:cxn modelId="{0B5A4559-877E-401D-84BE-7BCCA8D4CF38}" type="presParOf" srcId="{6442B256-364A-4B41-AADC-283C6CE59E34}" destId="{0B8C59B8-A4D3-4D94-88E9-B96CA0C6A8D9}" srcOrd="1" destOrd="0" presId="urn:microsoft.com/office/officeart/2005/8/layout/bProcess4"/>
    <dgm:cxn modelId="{12C8AAB9-5997-4322-B42D-E397D02BBC6A}" type="presParOf" srcId="{34FF00D7-105C-49A7-963B-9D139438F9C4}" destId="{8EF69323-C067-4BB9-B620-F06ACC7F851E}" srcOrd="9" destOrd="0" presId="urn:microsoft.com/office/officeart/2005/8/layout/bProcess4"/>
    <dgm:cxn modelId="{3FF1D2DA-600C-4FF0-835D-95C5206913AB}" type="presParOf" srcId="{34FF00D7-105C-49A7-963B-9D139438F9C4}" destId="{5E3DB73D-7E9F-4E24-8E3A-79AFF997C0C9}" srcOrd="10" destOrd="0" presId="urn:microsoft.com/office/officeart/2005/8/layout/bProcess4"/>
    <dgm:cxn modelId="{FA64C7C7-EA14-4ECA-9ABE-4EB0CB72E5D0}" type="presParOf" srcId="{5E3DB73D-7E9F-4E24-8E3A-79AFF997C0C9}" destId="{DFAD4D5E-3E4C-4E92-932F-AAFBD533983C}" srcOrd="0" destOrd="0" presId="urn:microsoft.com/office/officeart/2005/8/layout/bProcess4"/>
    <dgm:cxn modelId="{ACD19922-DE35-49E2-8646-1DC5BEA4B65E}" type="presParOf" srcId="{5E3DB73D-7E9F-4E24-8E3A-79AFF997C0C9}" destId="{56758998-24FE-4D69-A74B-B40D58135B51}" srcOrd="1" destOrd="0" presId="urn:microsoft.com/office/officeart/2005/8/layout/bProcess4"/>
    <dgm:cxn modelId="{2B86E006-06F8-456D-8CDD-2D099D557BBB}" type="presParOf" srcId="{34FF00D7-105C-49A7-963B-9D139438F9C4}" destId="{12C394D7-5547-47EE-8613-53C7237D0EA5}" srcOrd="11" destOrd="0" presId="urn:microsoft.com/office/officeart/2005/8/layout/bProcess4"/>
    <dgm:cxn modelId="{9FB91552-492C-4061-8369-CC3B0C3F06C0}" type="presParOf" srcId="{34FF00D7-105C-49A7-963B-9D139438F9C4}" destId="{C7CBA02A-7445-457D-AAA6-7EF49501A95B}" srcOrd="12" destOrd="0" presId="urn:microsoft.com/office/officeart/2005/8/layout/bProcess4"/>
    <dgm:cxn modelId="{0170E1BE-AD1A-4A1B-A099-9742146257C4}" type="presParOf" srcId="{C7CBA02A-7445-457D-AAA6-7EF49501A95B}" destId="{5FD553FB-DE23-47AC-9571-F9E1635F6499}" srcOrd="0" destOrd="0" presId="urn:microsoft.com/office/officeart/2005/8/layout/bProcess4"/>
    <dgm:cxn modelId="{9AA0C6A9-8311-4F3B-AE78-FBCF6AAF8A7F}" type="presParOf" srcId="{C7CBA02A-7445-457D-AAA6-7EF49501A95B}" destId="{AB085860-4740-4361-AC23-8756A395C206}" srcOrd="1" destOrd="0" presId="urn:microsoft.com/office/officeart/2005/8/layout/bProcess4"/>
    <dgm:cxn modelId="{609BC6BC-90B2-4C98-A7DF-1D2BBBCCB5F5}" type="presParOf" srcId="{34FF00D7-105C-49A7-963B-9D139438F9C4}" destId="{996FEEB4-77BA-4F26-8AC9-38A9987795D2}" srcOrd="13" destOrd="0" presId="urn:microsoft.com/office/officeart/2005/8/layout/bProcess4"/>
    <dgm:cxn modelId="{D73E03B2-6B17-42B6-9927-D727B1D4BD29}" type="presParOf" srcId="{34FF00D7-105C-49A7-963B-9D139438F9C4}" destId="{AF4902FE-F16A-41C7-BCA3-5DC3A855AAFB}" srcOrd="14" destOrd="0" presId="urn:microsoft.com/office/officeart/2005/8/layout/bProcess4"/>
    <dgm:cxn modelId="{E92242A7-D0AB-40A3-8CF8-83105050B8D9}" type="presParOf" srcId="{AF4902FE-F16A-41C7-BCA3-5DC3A855AAFB}" destId="{E2B1EE7D-0FD0-4B2A-B3C2-6440565F0BAD}" srcOrd="0" destOrd="0" presId="urn:microsoft.com/office/officeart/2005/8/layout/bProcess4"/>
    <dgm:cxn modelId="{34D8DB4C-42EB-439C-9BB0-CE0854B3B05F}" type="presParOf" srcId="{AF4902FE-F16A-41C7-BCA3-5DC3A855AAFB}" destId="{C57014EA-7CF6-44E6-B639-4AA137EFB93D}" srcOrd="1" destOrd="0" presId="urn:microsoft.com/office/officeart/2005/8/layout/bProcess4"/>
    <dgm:cxn modelId="{A71DD6FA-3DAD-45B8-91DC-CFE90EA201CD}" type="presParOf" srcId="{34FF00D7-105C-49A7-963B-9D139438F9C4}" destId="{9FE615AD-FDC3-4132-AD60-AEE4CD096BBA}" srcOrd="15" destOrd="0" presId="urn:microsoft.com/office/officeart/2005/8/layout/bProcess4"/>
    <dgm:cxn modelId="{E1CA9752-5453-4DED-8B16-AE7BF233D2ED}" type="presParOf" srcId="{34FF00D7-105C-49A7-963B-9D139438F9C4}" destId="{326C31C3-A133-4939-BB32-046B8F8C3B4E}" srcOrd="16" destOrd="0" presId="urn:microsoft.com/office/officeart/2005/8/layout/bProcess4"/>
    <dgm:cxn modelId="{5E853C87-9660-4AAC-A8F3-89C00FAB10EF}" type="presParOf" srcId="{326C31C3-A133-4939-BB32-046B8F8C3B4E}" destId="{206B732E-CDC3-444B-BCEB-8C8AFD9EF8C8}" srcOrd="0" destOrd="0" presId="urn:microsoft.com/office/officeart/2005/8/layout/bProcess4"/>
    <dgm:cxn modelId="{98D5A66D-8FEC-495C-9EA3-3324B70AA2C0}" type="presParOf" srcId="{326C31C3-A133-4939-BB32-046B8F8C3B4E}" destId="{61CA99FA-5939-469F-BFDC-E4F92FE20120}" srcOrd="1" destOrd="0" presId="urn:microsoft.com/office/officeart/2005/8/layout/b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9FA1C-1181-4454-9A90-A65CFBE509C4}">
      <dsp:nvSpPr>
        <dsp:cNvPr id="0" name=""/>
        <dsp:cNvSpPr/>
      </dsp:nvSpPr>
      <dsp:spPr>
        <a:xfrm>
          <a:off x="90538" y="1212151"/>
          <a:ext cx="1309502" cy="8236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Raspberry pie environment debugging</a:t>
          </a:r>
          <a:endParaRPr lang="zh-CN" altLang="en-US" sz="1100" kern="1200" dirty="0"/>
        </a:p>
      </dsp:txBody>
      <dsp:txXfrm>
        <a:off x="114662" y="1236275"/>
        <a:ext cx="1261254" cy="775423"/>
      </dsp:txXfrm>
    </dsp:sp>
    <dsp:sp modelId="{82BA8C30-D1E6-43E6-A8DF-452A1A8A9B85}">
      <dsp:nvSpPr>
        <dsp:cNvPr id="0" name=""/>
        <dsp:cNvSpPr/>
      </dsp:nvSpPr>
      <dsp:spPr>
        <a:xfrm rot="2860237">
          <a:off x="1200249" y="2317375"/>
          <a:ext cx="517271" cy="1800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209071" y="2333421"/>
        <a:ext cx="463249" cy="108043"/>
      </dsp:txXfrm>
    </dsp:sp>
    <dsp:sp modelId="{982DFC4A-DC5D-46E5-AF3A-2D6B52DE833E}">
      <dsp:nvSpPr>
        <dsp:cNvPr id="0" name=""/>
        <dsp:cNvSpPr/>
      </dsp:nvSpPr>
      <dsp:spPr>
        <a:xfrm>
          <a:off x="1473695" y="2757354"/>
          <a:ext cx="1267460" cy="7241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Code input</a:t>
          </a:r>
          <a:endParaRPr lang="zh-CN" altLang="en-US" sz="1100" kern="1200" dirty="0"/>
        </a:p>
      </dsp:txBody>
      <dsp:txXfrm>
        <a:off x="1494904" y="2778563"/>
        <a:ext cx="1225042" cy="681705"/>
      </dsp:txXfrm>
    </dsp:sp>
    <dsp:sp modelId="{CB5ED5C8-D87F-43ED-ACED-2CA149B02D8B}">
      <dsp:nvSpPr>
        <dsp:cNvPr id="0" name=""/>
        <dsp:cNvSpPr/>
      </dsp:nvSpPr>
      <dsp:spPr>
        <a:xfrm rot="19089720">
          <a:off x="2629317" y="2327285"/>
          <a:ext cx="524620" cy="1800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2636204" y="2381317"/>
        <a:ext cx="470598" cy="108043"/>
      </dsp:txXfrm>
    </dsp:sp>
    <dsp:sp modelId="{CB1601E5-0544-4440-98B0-1AD2B9146600}">
      <dsp:nvSpPr>
        <dsp:cNvPr id="0" name=""/>
        <dsp:cNvSpPr/>
      </dsp:nvSpPr>
      <dsp:spPr>
        <a:xfrm>
          <a:off x="3049154" y="1243236"/>
          <a:ext cx="1354012" cy="8538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PC sends data</a:t>
          </a:r>
          <a:endParaRPr lang="zh-CN" altLang="en-US" sz="1100" kern="1200" dirty="0"/>
        </a:p>
      </dsp:txBody>
      <dsp:txXfrm>
        <a:off x="3074163" y="1268245"/>
        <a:ext cx="1303994" cy="803843"/>
      </dsp:txXfrm>
    </dsp:sp>
    <dsp:sp modelId="{CD128109-F7B2-4B37-8F69-C27B2667E374}">
      <dsp:nvSpPr>
        <dsp:cNvPr id="0" name=""/>
        <dsp:cNvSpPr/>
      </dsp:nvSpPr>
      <dsp:spPr>
        <a:xfrm rot="2503207">
          <a:off x="4300362" y="2280798"/>
          <a:ext cx="423311" cy="1800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4307212" y="2298837"/>
        <a:ext cx="369289" cy="108043"/>
      </dsp:txXfrm>
    </dsp:sp>
    <dsp:sp modelId="{A98B6D6A-E6E8-4D1B-AB7F-4E05266886A7}">
      <dsp:nvSpPr>
        <dsp:cNvPr id="0" name=""/>
        <dsp:cNvSpPr/>
      </dsp:nvSpPr>
      <dsp:spPr>
        <a:xfrm>
          <a:off x="4645977" y="2628627"/>
          <a:ext cx="1233820" cy="8233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PC receives data</a:t>
          </a:r>
          <a:endParaRPr lang="zh-CN" altLang="en-US" sz="1100" kern="1200" dirty="0"/>
        </a:p>
      </dsp:txBody>
      <dsp:txXfrm>
        <a:off x="4670093" y="2652743"/>
        <a:ext cx="1185588" cy="77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A2D3D-7BEF-48A3-8940-1BDBC84AFE12}">
      <dsp:nvSpPr>
        <dsp:cNvPr id="0" name=""/>
        <dsp:cNvSpPr/>
      </dsp:nvSpPr>
      <dsp:spPr>
        <a:xfrm rot="16200000">
          <a:off x="-278290" y="1080171"/>
          <a:ext cx="1238097" cy="1497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40245D-2B8D-4F7B-895D-CD0C0F51A391}">
      <dsp:nvSpPr>
        <dsp:cNvPr id="0" name=""/>
        <dsp:cNvSpPr/>
      </dsp:nvSpPr>
      <dsp:spPr>
        <a:xfrm>
          <a:off x="3065" y="284906"/>
          <a:ext cx="1663898" cy="998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宋体" panose="02010600030101010101" pitchFamily="2" charset="-122"/>
            <a:buNone/>
          </a:pPr>
          <a:r>
            <a:rPr lang="en-US" sz="1800" kern="1200" dirty="0"/>
            <a:t>Download pi3 </a:t>
          </a:r>
          <a:r>
            <a:rPr lang="en-US" sz="1800" kern="1200" dirty="0" err="1"/>
            <a:t>miniuart-bt</a:t>
          </a:r>
          <a:r>
            <a:rPr lang="en-US" sz="1800" kern="1200" dirty="0"/>
            <a:t> overlay.</a:t>
          </a:r>
          <a:endParaRPr lang="zh-CN" altLang="en-US" sz="1800" kern="1200" dirty="0"/>
        </a:p>
      </dsp:txBody>
      <dsp:txXfrm>
        <a:off x="32305" y="314146"/>
        <a:ext cx="1605418" cy="939859"/>
      </dsp:txXfrm>
    </dsp:sp>
    <dsp:sp modelId="{44DA8F0B-8361-4387-AE51-EF99A6854295}">
      <dsp:nvSpPr>
        <dsp:cNvPr id="0" name=""/>
        <dsp:cNvSpPr/>
      </dsp:nvSpPr>
      <dsp:spPr>
        <a:xfrm rot="5400000">
          <a:off x="-278290" y="2328095"/>
          <a:ext cx="1238097" cy="1497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82881B-56A3-4497-8F7C-B550E351C7E2}">
      <dsp:nvSpPr>
        <dsp:cNvPr id="0" name=""/>
        <dsp:cNvSpPr/>
      </dsp:nvSpPr>
      <dsp:spPr>
        <a:xfrm>
          <a:off x="3065" y="1532830"/>
          <a:ext cx="1663898" cy="998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宋体" panose="02010600030101010101" pitchFamily="2" charset="-122"/>
            <a:buNone/>
          </a:pPr>
          <a:r>
            <a:rPr lang="en-US" sz="1800" kern="1200" dirty="0"/>
            <a:t>Edit the config. </a:t>
          </a:r>
          <a:endParaRPr lang="zh-CN" altLang="en-US" sz="1800" kern="1200" dirty="0"/>
        </a:p>
      </dsp:txBody>
      <dsp:txXfrm>
        <a:off x="32305" y="1562070"/>
        <a:ext cx="1605418" cy="939859"/>
      </dsp:txXfrm>
    </dsp:sp>
    <dsp:sp modelId="{590E542F-1A5E-42A1-BFCA-E34850EE635F}">
      <dsp:nvSpPr>
        <dsp:cNvPr id="0" name=""/>
        <dsp:cNvSpPr/>
      </dsp:nvSpPr>
      <dsp:spPr>
        <a:xfrm>
          <a:off x="345671" y="2952057"/>
          <a:ext cx="2203158" cy="1497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B1A1E3-0F60-4295-9DE2-6EF6C9E9E745}">
      <dsp:nvSpPr>
        <dsp:cNvPr id="0" name=""/>
        <dsp:cNvSpPr/>
      </dsp:nvSpPr>
      <dsp:spPr>
        <a:xfrm>
          <a:off x="3065" y="2780754"/>
          <a:ext cx="1663898" cy="998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宋体" panose="02010600030101010101" pitchFamily="2" charset="-122"/>
            <a:buNone/>
          </a:pPr>
          <a:r>
            <a:rPr lang="en-US" sz="1800" kern="1200" dirty="0"/>
            <a:t>Edit /boot, delete serial1,115200</a:t>
          </a:r>
          <a:endParaRPr lang="zh-CN" altLang="en-US" sz="1800" kern="1200" dirty="0"/>
        </a:p>
      </dsp:txBody>
      <dsp:txXfrm>
        <a:off x="32305" y="2809994"/>
        <a:ext cx="1605418" cy="939859"/>
      </dsp:txXfrm>
    </dsp:sp>
    <dsp:sp modelId="{D8A20339-9017-46F2-8BA3-08B4EE283001}">
      <dsp:nvSpPr>
        <dsp:cNvPr id="0" name=""/>
        <dsp:cNvSpPr/>
      </dsp:nvSpPr>
      <dsp:spPr>
        <a:xfrm rot="16200000">
          <a:off x="1934694" y="2328095"/>
          <a:ext cx="1238097" cy="1497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27C078-7C1A-4A91-A8F7-A78E2413545E}">
      <dsp:nvSpPr>
        <dsp:cNvPr id="0" name=""/>
        <dsp:cNvSpPr/>
      </dsp:nvSpPr>
      <dsp:spPr>
        <a:xfrm>
          <a:off x="2216050" y="2780754"/>
          <a:ext cx="1663898" cy="998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Turn off onboard </a:t>
          </a:r>
          <a:r>
            <a:rPr lang="en-US" sz="1800" kern="1200" dirty="0" err="1"/>
            <a:t>bluetooth</a:t>
          </a:r>
          <a:endParaRPr lang="zh-CN" altLang="en-US" sz="1800" kern="1200" dirty="0"/>
        </a:p>
      </dsp:txBody>
      <dsp:txXfrm>
        <a:off x="2245290" y="2809994"/>
        <a:ext cx="1605418" cy="939859"/>
      </dsp:txXfrm>
    </dsp:sp>
    <dsp:sp modelId="{8EF69323-C067-4BB9-B620-F06ACC7F851E}">
      <dsp:nvSpPr>
        <dsp:cNvPr id="0" name=""/>
        <dsp:cNvSpPr/>
      </dsp:nvSpPr>
      <dsp:spPr>
        <a:xfrm rot="16200000">
          <a:off x="1934694" y="1080171"/>
          <a:ext cx="1238097" cy="1497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8C59B8-A4D3-4D94-88E9-B96CA0C6A8D9}">
      <dsp:nvSpPr>
        <dsp:cNvPr id="0" name=""/>
        <dsp:cNvSpPr/>
      </dsp:nvSpPr>
      <dsp:spPr>
        <a:xfrm>
          <a:off x="2216050" y="1532830"/>
          <a:ext cx="1663898" cy="998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宋体" panose="02010600030101010101" pitchFamily="2" charset="-122"/>
            <a:buNone/>
          </a:pPr>
          <a:r>
            <a:rPr lang="en-US" sz="1800" kern="1200" dirty="0"/>
            <a:t>Edit "ttyAMA0"  to "ttyS0"</a:t>
          </a:r>
          <a:endParaRPr lang="zh-CN" altLang="en-US" sz="1800" kern="1200" dirty="0"/>
        </a:p>
      </dsp:txBody>
      <dsp:txXfrm>
        <a:off x="2245290" y="1562070"/>
        <a:ext cx="1605418" cy="939859"/>
      </dsp:txXfrm>
    </dsp:sp>
    <dsp:sp modelId="{12C394D7-5547-47EE-8613-53C7237D0EA5}">
      <dsp:nvSpPr>
        <dsp:cNvPr id="0" name=""/>
        <dsp:cNvSpPr/>
      </dsp:nvSpPr>
      <dsp:spPr>
        <a:xfrm>
          <a:off x="2558656" y="456209"/>
          <a:ext cx="2203158" cy="1497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758998-24FE-4D69-A74B-B40D58135B51}">
      <dsp:nvSpPr>
        <dsp:cNvPr id="0" name=""/>
        <dsp:cNvSpPr/>
      </dsp:nvSpPr>
      <dsp:spPr>
        <a:xfrm>
          <a:off x="2216050" y="284906"/>
          <a:ext cx="1663898" cy="998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宋体" panose="02010600030101010101" pitchFamily="2" charset="-122"/>
            <a:buNone/>
          </a:pPr>
          <a:r>
            <a:rPr lang="en-US" sz="1800" kern="1200" dirty="0"/>
            <a:t>Update and restart</a:t>
          </a:r>
          <a:endParaRPr lang="zh-CN" altLang="en-US" sz="1800" kern="1200" dirty="0"/>
        </a:p>
      </dsp:txBody>
      <dsp:txXfrm>
        <a:off x="2245290" y="314146"/>
        <a:ext cx="1605418" cy="939859"/>
      </dsp:txXfrm>
    </dsp:sp>
    <dsp:sp modelId="{996FEEB4-77BA-4F26-8AC9-38A9987795D2}">
      <dsp:nvSpPr>
        <dsp:cNvPr id="0" name=""/>
        <dsp:cNvSpPr/>
      </dsp:nvSpPr>
      <dsp:spPr>
        <a:xfrm rot="5400000">
          <a:off x="4147679" y="1080171"/>
          <a:ext cx="1238097" cy="1497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085860-4740-4361-AC23-8756A395C206}">
      <dsp:nvSpPr>
        <dsp:cNvPr id="0" name=""/>
        <dsp:cNvSpPr/>
      </dsp:nvSpPr>
      <dsp:spPr>
        <a:xfrm>
          <a:off x="4429035" y="284906"/>
          <a:ext cx="1663898" cy="998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宋体" panose="02010600030101010101" pitchFamily="2" charset="-122"/>
            <a:buNone/>
          </a:pPr>
          <a:r>
            <a:rPr lang="en-US" sz="1800" kern="1200" dirty="0"/>
            <a:t>Connect</a:t>
          </a:r>
          <a:endParaRPr lang="zh-CN" altLang="en-US" sz="1800" kern="1200" dirty="0"/>
        </a:p>
      </dsp:txBody>
      <dsp:txXfrm>
        <a:off x="4458275" y="314146"/>
        <a:ext cx="1605418" cy="939859"/>
      </dsp:txXfrm>
    </dsp:sp>
    <dsp:sp modelId="{9FE615AD-FDC3-4132-AD60-AEE4CD096BBA}">
      <dsp:nvSpPr>
        <dsp:cNvPr id="0" name=""/>
        <dsp:cNvSpPr/>
      </dsp:nvSpPr>
      <dsp:spPr>
        <a:xfrm rot="5400000">
          <a:off x="4147679" y="2328095"/>
          <a:ext cx="1238097" cy="14975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7014EA-7CF6-44E6-B639-4AA137EFB93D}">
      <dsp:nvSpPr>
        <dsp:cNvPr id="0" name=""/>
        <dsp:cNvSpPr/>
      </dsp:nvSpPr>
      <dsp:spPr>
        <a:xfrm>
          <a:off x="4429035" y="1532830"/>
          <a:ext cx="1663898" cy="998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宋体" panose="02010600030101010101" pitchFamily="2" charset="-122"/>
            <a:buNone/>
          </a:pPr>
          <a:r>
            <a:rPr lang="en-US" sz="1800" kern="1200" dirty="0"/>
            <a:t>Mini serial port for setting.</a:t>
          </a:r>
          <a:endParaRPr lang="zh-CN" altLang="en-US" sz="1800" kern="1200" dirty="0"/>
        </a:p>
      </dsp:txBody>
      <dsp:txXfrm>
        <a:off x="4458275" y="1562070"/>
        <a:ext cx="1605418" cy="939859"/>
      </dsp:txXfrm>
    </dsp:sp>
    <dsp:sp modelId="{61CA99FA-5939-469F-BFDC-E4F92FE20120}">
      <dsp:nvSpPr>
        <dsp:cNvPr id="0" name=""/>
        <dsp:cNvSpPr/>
      </dsp:nvSpPr>
      <dsp:spPr>
        <a:xfrm>
          <a:off x="4429035" y="2780754"/>
          <a:ext cx="1663898" cy="9983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Over.</a:t>
          </a:r>
          <a:endParaRPr lang="zh-CN" altLang="en-US" sz="1800" kern="1200" dirty="0"/>
        </a:p>
      </dsp:txBody>
      <dsp:txXfrm>
        <a:off x="4458275" y="2809994"/>
        <a:ext cx="1605418" cy="9398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037C52-2290-41B0-9AEE-213B47818453}" type="datetimeFigureOut">
              <a:rPr lang="zh-CN" altLang="en-US" smtClean="0"/>
              <a:t>2019/7/15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4EBC72-BC0D-4626-B8CE-92C1F298A9EB}" type="slidenum">
              <a:rPr lang="zh-CN" altLang="en-US" smtClean="0"/>
              <a:t>‹#›</a:t>
            </a:fld>
            <a:endParaRPr lang="zh-CN" altLang="en-US"/>
          </a:p>
        </p:txBody>
      </p:sp>
    </p:spTree>
    <p:extLst>
      <p:ext uri="{BB962C8B-B14F-4D97-AF65-F5344CB8AC3E}">
        <p14:creationId xmlns:p14="http://schemas.microsoft.com/office/powerpoint/2010/main" val="1437434486"/>
      </p:ext>
    </p:extLst>
  </p:cSld>
  <p:clrMap bg1="lt1" tx1="dk1" bg2="lt2" tx2="dk2" accent1="accent1" accent2="accent2" accent3="accent3" accent4="accent4" accent5="accent5" accent6="accent6" hlink="hlink" folHlink="folHlink"/>
  <p:notesStyle>
    <a:lvl1pPr marL="0" algn="l" defTabSz="913635" rtl="0" eaLnBrk="1" latinLnBrk="0" hangingPunct="1">
      <a:defRPr sz="1200" kern="1200">
        <a:solidFill>
          <a:schemeClr val="tx1"/>
        </a:solidFill>
        <a:latin typeface="+mn-lt"/>
        <a:ea typeface="+mn-ea"/>
        <a:cs typeface="+mn-cs"/>
      </a:defRPr>
    </a:lvl1pPr>
    <a:lvl2pPr marL="456794" algn="l" defTabSz="913635" rtl="0" eaLnBrk="1" latinLnBrk="0" hangingPunct="1">
      <a:defRPr sz="1200" kern="1200">
        <a:solidFill>
          <a:schemeClr val="tx1"/>
        </a:solidFill>
        <a:latin typeface="+mn-lt"/>
        <a:ea typeface="+mn-ea"/>
        <a:cs typeface="+mn-cs"/>
      </a:defRPr>
    </a:lvl2pPr>
    <a:lvl3pPr marL="913635" algn="l" defTabSz="913635" rtl="0" eaLnBrk="1" latinLnBrk="0" hangingPunct="1">
      <a:defRPr sz="1200" kern="1200">
        <a:solidFill>
          <a:schemeClr val="tx1"/>
        </a:solidFill>
        <a:latin typeface="+mn-lt"/>
        <a:ea typeface="+mn-ea"/>
        <a:cs typeface="+mn-cs"/>
      </a:defRPr>
    </a:lvl3pPr>
    <a:lvl4pPr marL="1370444" algn="l" defTabSz="913635" rtl="0" eaLnBrk="1" latinLnBrk="0" hangingPunct="1">
      <a:defRPr sz="1200" kern="1200">
        <a:solidFill>
          <a:schemeClr val="tx1"/>
        </a:solidFill>
        <a:latin typeface="+mn-lt"/>
        <a:ea typeface="+mn-ea"/>
        <a:cs typeface="+mn-cs"/>
      </a:defRPr>
    </a:lvl4pPr>
    <a:lvl5pPr marL="1827269" algn="l" defTabSz="913635" rtl="0" eaLnBrk="1" latinLnBrk="0" hangingPunct="1">
      <a:defRPr sz="1200" kern="1200">
        <a:solidFill>
          <a:schemeClr val="tx1"/>
        </a:solidFill>
        <a:latin typeface="+mn-lt"/>
        <a:ea typeface="+mn-ea"/>
        <a:cs typeface="+mn-cs"/>
      </a:defRPr>
    </a:lvl5pPr>
    <a:lvl6pPr marL="2284062" algn="l" defTabSz="913635" rtl="0" eaLnBrk="1" latinLnBrk="0" hangingPunct="1">
      <a:defRPr sz="1200" kern="1200">
        <a:solidFill>
          <a:schemeClr val="tx1"/>
        </a:solidFill>
        <a:latin typeface="+mn-lt"/>
        <a:ea typeface="+mn-ea"/>
        <a:cs typeface="+mn-cs"/>
      </a:defRPr>
    </a:lvl6pPr>
    <a:lvl7pPr marL="2740856" algn="l" defTabSz="913635" rtl="0" eaLnBrk="1" latinLnBrk="0" hangingPunct="1">
      <a:defRPr sz="1200" kern="1200">
        <a:solidFill>
          <a:schemeClr val="tx1"/>
        </a:solidFill>
        <a:latin typeface="+mn-lt"/>
        <a:ea typeface="+mn-ea"/>
        <a:cs typeface="+mn-cs"/>
      </a:defRPr>
    </a:lvl7pPr>
    <a:lvl8pPr marL="3197680" algn="l" defTabSz="913635" rtl="0" eaLnBrk="1" latinLnBrk="0" hangingPunct="1">
      <a:defRPr sz="1200" kern="1200">
        <a:solidFill>
          <a:schemeClr val="tx1"/>
        </a:solidFill>
        <a:latin typeface="+mn-lt"/>
        <a:ea typeface="+mn-ea"/>
        <a:cs typeface="+mn-cs"/>
      </a:defRPr>
    </a:lvl8pPr>
    <a:lvl9pPr marL="3654492" algn="l" defTabSz="9136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4EBC72-BC0D-4626-B8CE-92C1F298A9EB}" type="slidenum">
              <a:rPr lang="zh-CN" altLang="en-US" smtClean="0"/>
              <a:t>6</a:t>
            </a:fld>
            <a:endParaRPr lang="zh-CN" altLang="en-US"/>
          </a:p>
        </p:txBody>
      </p:sp>
    </p:spTree>
    <p:extLst>
      <p:ext uri="{BB962C8B-B14F-4D97-AF65-F5344CB8AC3E}">
        <p14:creationId xmlns:p14="http://schemas.microsoft.com/office/powerpoint/2010/main" val="3472698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4EBC72-BC0D-4626-B8CE-92C1F298A9EB}" type="slidenum">
              <a:rPr lang="zh-CN" altLang="en-US" smtClean="0"/>
              <a:t>42</a:t>
            </a:fld>
            <a:endParaRPr lang="zh-CN" altLang="en-US"/>
          </a:p>
        </p:txBody>
      </p:sp>
    </p:spTree>
    <p:extLst>
      <p:ext uri="{BB962C8B-B14F-4D97-AF65-F5344CB8AC3E}">
        <p14:creationId xmlns:p14="http://schemas.microsoft.com/office/powerpoint/2010/main" val="3446855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53"/>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794" indent="0" algn="ctr">
              <a:buNone/>
              <a:defRPr>
                <a:solidFill>
                  <a:schemeClr val="tx1">
                    <a:tint val="75000"/>
                  </a:schemeClr>
                </a:solidFill>
              </a:defRPr>
            </a:lvl2pPr>
            <a:lvl3pPr marL="913635" indent="0" algn="ctr">
              <a:buNone/>
              <a:defRPr>
                <a:solidFill>
                  <a:schemeClr val="tx1">
                    <a:tint val="75000"/>
                  </a:schemeClr>
                </a:solidFill>
              </a:defRPr>
            </a:lvl3pPr>
            <a:lvl4pPr marL="1370444" indent="0" algn="ctr">
              <a:buNone/>
              <a:defRPr>
                <a:solidFill>
                  <a:schemeClr val="tx1">
                    <a:tint val="75000"/>
                  </a:schemeClr>
                </a:solidFill>
              </a:defRPr>
            </a:lvl4pPr>
            <a:lvl5pPr marL="1827269" indent="0" algn="ctr">
              <a:buNone/>
              <a:defRPr>
                <a:solidFill>
                  <a:schemeClr val="tx1">
                    <a:tint val="75000"/>
                  </a:schemeClr>
                </a:solidFill>
              </a:defRPr>
            </a:lvl5pPr>
            <a:lvl6pPr marL="2284062" indent="0" algn="ctr">
              <a:buNone/>
              <a:defRPr>
                <a:solidFill>
                  <a:schemeClr val="tx1">
                    <a:tint val="75000"/>
                  </a:schemeClr>
                </a:solidFill>
              </a:defRPr>
            </a:lvl6pPr>
            <a:lvl7pPr marL="2740856" indent="0" algn="ctr">
              <a:buNone/>
              <a:defRPr>
                <a:solidFill>
                  <a:schemeClr val="tx1">
                    <a:tint val="75000"/>
                  </a:schemeClr>
                </a:solidFill>
              </a:defRPr>
            </a:lvl7pPr>
            <a:lvl8pPr marL="3197680" indent="0" algn="ctr">
              <a:buNone/>
              <a:defRPr>
                <a:solidFill>
                  <a:schemeClr val="tx1">
                    <a:tint val="75000"/>
                  </a:schemeClr>
                </a:solidFill>
              </a:defRPr>
            </a:lvl8pPr>
            <a:lvl9pPr marL="365449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794" indent="0">
              <a:buNone/>
              <a:defRPr sz="1800">
                <a:solidFill>
                  <a:schemeClr val="tx1">
                    <a:tint val="75000"/>
                  </a:schemeClr>
                </a:solidFill>
              </a:defRPr>
            </a:lvl2pPr>
            <a:lvl3pPr marL="913635" indent="0">
              <a:buNone/>
              <a:defRPr sz="1600">
                <a:solidFill>
                  <a:schemeClr val="tx1">
                    <a:tint val="75000"/>
                  </a:schemeClr>
                </a:solidFill>
              </a:defRPr>
            </a:lvl3pPr>
            <a:lvl4pPr marL="1370444" indent="0">
              <a:buNone/>
              <a:defRPr sz="1400">
                <a:solidFill>
                  <a:schemeClr val="tx1">
                    <a:tint val="75000"/>
                  </a:schemeClr>
                </a:solidFill>
              </a:defRPr>
            </a:lvl4pPr>
            <a:lvl5pPr marL="1827269" indent="0">
              <a:buNone/>
              <a:defRPr sz="1400">
                <a:solidFill>
                  <a:schemeClr val="tx1">
                    <a:tint val="75000"/>
                  </a:schemeClr>
                </a:solidFill>
              </a:defRPr>
            </a:lvl5pPr>
            <a:lvl6pPr marL="2284062" indent="0">
              <a:buNone/>
              <a:defRPr sz="1400">
                <a:solidFill>
                  <a:schemeClr val="tx1">
                    <a:tint val="75000"/>
                  </a:schemeClr>
                </a:solidFill>
              </a:defRPr>
            </a:lvl6pPr>
            <a:lvl7pPr marL="2740856" indent="0">
              <a:buNone/>
              <a:defRPr sz="1400">
                <a:solidFill>
                  <a:schemeClr val="tx1">
                    <a:tint val="75000"/>
                  </a:schemeClr>
                </a:solidFill>
              </a:defRPr>
            </a:lvl7pPr>
            <a:lvl8pPr marL="3197680" indent="0">
              <a:buNone/>
              <a:defRPr sz="1400">
                <a:solidFill>
                  <a:schemeClr val="tx1">
                    <a:tint val="75000"/>
                  </a:schemeClr>
                </a:solidFill>
              </a:defRPr>
            </a:lvl8pPr>
            <a:lvl9pPr marL="3654492"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6794" indent="0">
              <a:buNone/>
              <a:defRPr sz="2000" b="1"/>
            </a:lvl2pPr>
            <a:lvl3pPr marL="913635" indent="0">
              <a:buNone/>
              <a:defRPr sz="1800" b="1"/>
            </a:lvl3pPr>
            <a:lvl4pPr marL="1370444" indent="0">
              <a:buNone/>
              <a:defRPr sz="1600" b="1"/>
            </a:lvl4pPr>
            <a:lvl5pPr marL="1827269" indent="0">
              <a:buNone/>
              <a:defRPr sz="1600" b="1"/>
            </a:lvl5pPr>
            <a:lvl6pPr marL="2284062" indent="0">
              <a:buNone/>
              <a:defRPr sz="1600" b="1"/>
            </a:lvl6pPr>
            <a:lvl7pPr marL="2740856" indent="0">
              <a:buNone/>
              <a:defRPr sz="1600" b="1"/>
            </a:lvl7pPr>
            <a:lvl8pPr marL="3197680" indent="0">
              <a:buNone/>
              <a:defRPr sz="1600" b="1"/>
            </a:lvl8pPr>
            <a:lvl9pPr marL="3654492"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60" y="1151335"/>
            <a:ext cx="4041775" cy="479822"/>
          </a:xfrm>
        </p:spPr>
        <p:txBody>
          <a:bodyPr anchor="b"/>
          <a:lstStyle>
            <a:lvl1pPr marL="0" indent="0">
              <a:buNone/>
              <a:defRPr sz="2400" b="1"/>
            </a:lvl1pPr>
            <a:lvl2pPr marL="456794" indent="0">
              <a:buNone/>
              <a:defRPr sz="2000" b="1"/>
            </a:lvl2pPr>
            <a:lvl3pPr marL="913635" indent="0">
              <a:buNone/>
              <a:defRPr sz="1800" b="1"/>
            </a:lvl3pPr>
            <a:lvl4pPr marL="1370444" indent="0">
              <a:buNone/>
              <a:defRPr sz="1600" b="1"/>
            </a:lvl4pPr>
            <a:lvl5pPr marL="1827269" indent="0">
              <a:buNone/>
              <a:defRPr sz="1600" b="1"/>
            </a:lvl5pPr>
            <a:lvl6pPr marL="2284062" indent="0">
              <a:buNone/>
              <a:defRPr sz="1600" b="1"/>
            </a:lvl6pPr>
            <a:lvl7pPr marL="2740856" indent="0">
              <a:buNone/>
              <a:defRPr sz="1600" b="1"/>
            </a:lvl7pPr>
            <a:lvl8pPr marL="3197680" indent="0">
              <a:buNone/>
              <a:defRPr sz="1600" b="1"/>
            </a:lvl8pPr>
            <a:lvl9pPr marL="3654492"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6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2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8"/>
            <a:ext cx="3008313" cy="3518297"/>
          </a:xfrm>
        </p:spPr>
        <p:txBody>
          <a:bodyPr/>
          <a:lstStyle>
            <a:lvl1pPr marL="0" indent="0">
              <a:buNone/>
              <a:defRPr sz="1400"/>
            </a:lvl1pPr>
            <a:lvl2pPr marL="456794" indent="0">
              <a:buNone/>
              <a:defRPr sz="1200"/>
            </a:lvl2pPr>
            <a:lvl3pPr marL="913635" indent="0">
              <a:buNone/>
              <a:defRPr sz="1000"/>
            </a:lvl3pPr>
            <a:lvl4pPr marL="1370444" indent="0">
              <a:buNone/>
              <a:defRPr sz="900"/>
            </a:lvl4pPr>
            <a:lvl5pPr marL="1827269" indent="0">
              <a:buNone/>
              <a:defRPr sz="900"/>
            </a:lvl5pPr>
            <a:lvl6pPr marL="2284062" indent="0">
              <a:buNone/>
              <a:defRPr sz="900"/>
            </a:lvl6pPr>
            <a:lvl7pPr marL="2740856" indent="0">
              <a:buNone/>
              <a:defRPr sz="900"/>
            </a:lvl7pPr>
            <a:lvl8pPr marL="3197680" indent="0">
              <a:buNone/>
              <a:defRPr sz="900"/>
            </a:lvl8pPr>
            <a:lvl9pPr marL="3654492"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6794" indent="0">
              <a:buNone/>
              <a:defRPr sz="2800"/>
            </a:lvl2pPr>
            <a:lvl3pPr marL="913635" indent="0">
              <a:buNone/>
              <a:defRPr sz="2400"/>
            </a:lvl3pPr>
            <a:lvl4pPr marL="1370444" indent="0">
              <a:buNone/>
              <a:defRPr sz="2000"/>
            </a:lvl4pPr>
            <a:lvl5pPr marL="1827269" indent="0">
              <a:buNone/>
              <a:defRPr sz="2000"/>
            </a:lvl5pPr>
            <a:lvl6pPr marL="2284062" indent="0">
              <a:buNone/>
              <a:defRPr sz="2000"/>
            </a:lvl6pPr>
            <a:lvl7pPr marL="2740856" indent="0">
              <a:buNone/>
              <a:defRPr sz="2000"/>
            </a:lvl7pPr>
            <a:lvl8pPr marL="3197680" indent="0">
              <a:buNone/>
              <a:defRPr sz="2000"/>
            </a:lvl8pPr>
            <a:lvl9pPr marL="3654492" indent="0">
              <a:buNone/>
              <a:defRPr sz="2000"/>
            </a:lvl9pPr>
          </a:lstStyle>
          <a:p>
            <a:endParaRPr lang="zh-CN" altLang="en-US"/>
          </a:p>
        </p:txBody>
      </p:sp>
      <p:sp>
        <p:nvSpPr>
          <p:cNvPr id="4" name="文本占位符 3"/>
          <p:cNvSpPr>
            <a:spLocks noGrp="1"/>
          </p:cNvSpPr>
          <p:nvPr>
            <p:ph type="body" sz="half" idx="2"/>
          </p:nvPr>
        </p:nvSpPr>
        <p:spPr>
          <a:xfrm>
            <a:off x="1792288" y="4025537"/>
            <a:ext cx="5486400" cy="603647"/>
          </a:xfrm>
        </p:spPr>
        <p:txBody>
          <a:bodyPr/>
          <a:lstStyle>
            <a:lvl1pPr marL="0" indent="0">
              <a:buNone/>
              <a:defRPr sz="1400"/>
            </a:lvl1pPr>
            <a:lvl2pPr marL="456794" indent="0">
              <a:buNone/>
              <a:defRPr sz="1200"/>
            </a:lvl2pPr>
            <a:lvl3pPr marL="913635" indent="0">
              <a:buNone/>
              <a:defRPr sz="1000"/>
            </a:lvl3pPr>
            <a:lvl4pPr marL="1370444" indent="0">
              <a:buNone/>
              <a:defRPr sz="900"/>
            </a:lvl4pPr>
            <a:lvl5pPr marL="1827269" indent="0">
              <a:buNone/>
              <a:defRPr sz="900"/>
            </a:lvl5pPr>
            <a:lvl6pPr marL="2284062" indent="0">
              <a:buNone/>
              <a:defRPr sz="900"/>
            </a:lvl6pPr>
            <a:lvl7pPr marL="2740856" indent="0">
              <a:buNone/>
              <a:defRPr sz="900"/>
            </a:lvl7pPr>
            <a:lvl8pPr marL="3197680" indent="0">
              <a:buNone/>
              <a:defRPr sz="900"/>
            </a:lvl8pPr>
            <a:lvl9pPr marL="3654492"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372" tIns="45686" rIns="91372" bIns="45686"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372" tIns="45686" rIns="91372" bIns="4568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372" tIns="45686" rIns="91372" bIns="45686" rtlCol="0" anchor="ctr"/>
          <a:lstStyle>
            <a:lvl1pPr algn="l">
              <a:defRPr sz="1200">
                <a:solidFill>
                  <a:schemeClr val="tx1">
                    <a:tint val="75000"/>
                  </a:schemeClr>
                </a:solidFill>
              </a:defRPr>
            </a:lvl1pPr>
          </a:lstStyle>
          <a:p>
            <a:fld id="{530820CF-B880-4189-942D-D702A7CBA730}" type="datetimeFigureOut">
              <a:rPr lang="zh-CN" altLang="en-US" smtClean="0"/>
              <a:t>2019/7/15</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372" tIns="45686" rIns="91372" bIns="45686"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372" tIns="45686" rIns="91372" bIns="45686"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xStyles>
    <p:titleStyle>
      <a:lvl1pPr algn="ctr" defTabSz="913635" rtl="0" eaLnBrk="1" latinLnBrk="0" hangingPunct="1">
        <a:spcBef>
          <a:spcPct val="0"/>
        </a:spcBef>
        <a:buNone/>
        <a:defRPr sz="4400" kern="1200">
          <a:solidFill>
            <a:schemeClr val="tx1"/>
          </a:solidFill>
          <a:latin typeface="+mj-lt"/>
          <a:ea typeface="+mj-ea"/>
          <a:cs typeface="+mj-cs"/>
        </a:defRPr>
      </a:lvl1pPr>
    </p:titleStyle>
    <p:bodyStyle>
      <a:lvl1pPr marL="342596" indent="-342596" algn="l" defTabSz="91363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337" indent="-285512" algn="l" defTabSz="91363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032" indent="-228396" algn="l" defTabSz="91363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840" indent="-228396" algn="l" defTabSz="91363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665" indent="-228396" algn="l" defTabSz="91363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2458" indent="-228396" algn="l" defTabSz="9136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284" indent="-228396" algn="l" defTabSz="9136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093" indent="-228396" algn="l" defTabSz="9136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02" indent="-228396" algn="l" defTabSz="9136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3635" rtl="0" eaLnBrk="1" latinLnBrk="0" hangingPunct="1">
        <a:defRPr sz="1800" kern="1200">
          <a:solidFill>
            <a:schemeClr val="tx1"/>
          </a:solidFill>
          <a:latin typeface="+mn-lt"/>
          <a:ea typeface="+mn-ea"/>
          <a:cs typeface="+mn-cs"/>
        </a:defRPr>
      </a:lvl1pPr>
      <a:lvl2pPr marL="456794" algn="l" defTabSz="913635" rtl="0" eaLnBrk="1" latinLnBrk="0" hangingPunct="1">
        <a:defRPr sz="1800" kern="1200">
          <a:solidFill>
            <a:schemeClr val="tx1"/>
          </a:solidFill>
          <a:latin typeface="+mn-lt"/>
          <a:ea typeface="+mn-ea"/>
          <a:cs typeface="+mn-cs"/>
        </a:defRPr>
      </a:lvl2pPr>
      <a:lvl3pPr marL="913635" algn="l" defTabSz="913635" rtl="0" eaLnBrk="1" latinLnBrk="0" hangingPunct="1">
        <a:defRPr sz="1800" kern="1200">
          <a:solidFill>
            <a:schemeClr val="tx1"/>
          </a:solidFill>
          <a:latin typeface="+mn-lt"/>
          <a:ea typeface="+mn-ea"/>
          <a:cs typeface="+mn-cs"/>
        </a:defRPr>
      </a:lvl3pPr>
      <a:lvl4pPr marL="1370444" algn="l" defTabSz="913635" rtl="0" eaLnBrk="1" latinLnBrk="0" hangingPunct="1">
        <a:defRPr sz="1800" kern="1200">
          <a:solidFill>
            <a:schemeClr val="tx1"/>
          </a:solidFill>
          <a:latin typeface="+mn-lt"/>
          <a:ea typeface="+mn-ea"/>
          <a:cs typeface="+mn-cs"/>
        </a:defRPr>
      </a:lvl4pPr>
      <a:lvl5pPr marL="1827269" algn="l" defTabSz="913635" rtl="0" eaLnBrk="1" latinLnBrk="0" hangingPunct="1">
        <a:defRPr sz="1800" kern="1200">
          <a:solidFill>
            <a:schemeClr val="tx1"/>
          </a:solidFill>
          <a:latin typeface="+mn-lt"/>
          <a:ea typeface="+mn-ea"/>
          <a:cs typeface="+mn-cs"/>
        </a:defRPr>
      </a:lvl5pPr>
      <a:lvl6pPr marL="2284062" algn="l" defTabSz="913635" rtl="0" eaLnBrk="1" latinLnBrk="0" hangingPunct="1">
        <a:defRPr sz="1800" kern="1200">
          <a:solidFill>
            <a:schemeClr val="tx1"/>
          </a:solidFill>
          <a:latin typeface="+mn-lt"/>
          <a:ea typeface="+mn-ea"/>
          <a:cs typeface="+mn-cs"/>
        </a:defRPr>
      </a:lvl6pPr>
      <a:lvl7pPr marL="2740856" algn="l" defTabSz="913635" rtl="0" eaLnBrk="1" latinLnBrk="0" hangingPunct="1">
        <a:defRPr sz="1800" kern="1200">
          <a:solidFill>
            <a:schemeClr val="tx1"/>
          </a:solidFill>
          <a:latin typeface="+mn-lt"/>
          <a:ea typeface="+mn-ea"/>
          <a:cs typeface="+mn-cs"/>
        </a:defRPr>
      </a:lvl7pPr>
      <a:lvl8pPr marL="3197680" algn="l" defTabSz="913635" rtl="0" eaLnBrk="1" latinLnBrk="0" hangingPunct="1">
        <a:defRPr sz="1800" kern="1200">
          <a:solidFill>
            <a:schemeClr val="tx1"/>
          </a:solidFill>
          <a:latin typeface="+mn-lt"/>
          <a:ea typeface="+mn-ea"/>
          <a:cs typeface="+mn-cs"/>
        </a:defRPr>
      </a:lvl8pPr>
      <a:lvl9pPr marL="3654492" algn="l" defTabSz="9136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slideLayout" Target="../slideLayouts/slideLayout7.xml"/><Relationship Id="rId7" Type="http://schemas.openxmlformats.org/officeDocument/2006/relationships/oleObject" Target="../embeddings/oleObject1.bin"/><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17.jpg"/><Relationship Id="rId10" Type="http://schemas.openxmlformats.org/officeDocument/2006/relationships/image" Target="../media/image16.wmf"/><Relationship Id="rId4" Type="http://schemas.openxmlformats.org/officeDocument/2006/relationships/image" Target="../media/image2.tiff"/><Relationship Id="rId9"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tiff"/><Relationship Id="rId7"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0.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26.png"/><Relationship Id="rId4" Type="http://schemas.openxmlformats.org/officeDocument/2006/relationships/image" Target="../media/image2.tiff"/></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9.xml"/><Relationship Id="rId6" Type="http://schemas.openxmlformats.org/officeDocument/2006/relationships/image" Target="../media/image31.png"/><Relationship Id="rId5" Type="http://schemas.openxmlformats.org/officeDocument/2006/relationships/image" Target="../media/image2.tiff"/><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2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0.wmf"/><Relationship Id="rId3" Type="http://schemas.openxmlformats.org/officeDocument/2006/relationships/slideLayout" Target="../slideLayouts/slideLayout7.xml"/><Relationship Id="rId7" Type="http://schemas.openxmlformats.org/officeDocument/2006/relationships/image" Target="../media/image42.png"/><Relationship Id="rId12" Type="http://schemas.openxmlformats.org/officeDocument/2006/relationships/oleObject" Target="../embeddings/oleObject4.bin"/><Relationship Id="rId2" Type="http://schemas.openxmlformats.org/officeDocument/2006/relationships/tags" Target="../tags/tag26.xml"/><Relationship Id="rId1" Type="http://schemas.openxmlformats.org/officeDocument/2006/relationships/vmlDrawing" Target="../drawings/vmlDrawing2.vml"/><Relationship Id="rId6" Type="http://schemas.openxmlformats.org/officeDocument/2006/relationships/image" Target="../media/image41.png"/><Relationship Id="rId11" Type="http://schemas.openxmlformats.org/officeDocument/2006/relationships/image" Target="../media/image39.wmf"/><Relationship Id="rId5" Type="http://schemas.openxmlformats.org/officeDocument/2006/relationships/image" Target="../media/image43.png"/><Relationship Id="rId10" Type="http://schemas.openxmlformats.org/officeDocument/2006/relationships/oleObject" Target="../embeddings/oleObject3.bin"/><Relationship Id="rId4" Type="http://schemas.openxmlformats.org/officeDocument/2006/relationships/image" Target="../media/image2.tiff"/><Relationship Id="rId9" Type="http://schemas.openxmlformats.org/officeDocument/2006/relationships/image" Target="../media/image45.jpeg"/></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46.jpg"/></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tiff"/><Relationship Id="rId7" Type="http://schemas.openxmlformats.org/officeDocument/2006/relationships/diagramQuickStyle" Target="../diagrams/quickStyle1.xml"/><Relationship Id="rId12"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diagramLayout" Target="../diagrams/layout1.xml"/><Relationship Id="rId11" Type="http://schemas.openxmlformats.org/officeDocument/2006/relationships/image" Target="../media/image54.png"/><Relationship Id="rId5" Type="http://schemas.openxmlformats.org/officeDocument/2006/relationships/diagramData" Target="../diagrams/data1.xml"/><Relationship Id="rId10" Type="http://schemas.openxmlformats.org/officeDocument/2006/relationships/image" Target="../media/image53.png"/><Relationship Id="rId4" Type="http://schemas.openxmlformats.org/officeDocument/2006/relationships/image" Target="../media/image52.png"/><Relationship Id="rId9" Type="http://schemas.microsoft.com/office/2007/relationships/diagramDrawing" Target="../diagrams/drawing1.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2.xml"/><Relationship Id="rId7" Type="http://schemas.openxmlformats.org/officeDocument/2006/relationships/diagramQuickStyle" Target="../diagrams/quickStyle2.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diagramLayout" Target="../diagrams/layout2.xml"/><Relationship Id="rId11" Type="http://schemas.openxmlformats.org/officeDocument/2006/relationships/image" Target="../media/image57.png"/><Relationship Id="rId5" Type="http://schemas.openxmlformats.org/officeDocument/2006/relationships/diagramData" Target="../diagrams/data2.xml"/><Relationship Id="rId10" Type="http://schemas.openxmlformats.org/officeDocument/2006/relationships/image" Target="../media/image56.png"/><Relationship Id="rId4" Type="http://schemas.openxmlformats.org/officeDocument/2006/relationships/image" Target="../media/image2.tiff"/><Relationship Id="rId9" Type="http://schemas.microsoft.com/office/2007/relationships/diagramDrawing" Target="../diagrams/drawing2.xml"/></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tiff"/><Relationship Id="rId7" Type="http://schemas.openxmlformats.org/officeDocument/2006/relationships/image" Target="../media/image61.png"/><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4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Layout" Target="../slideLayouts/slideLayout7.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Users\Administrator\Desktop\素材透明模版制作\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28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3"/>
          <p:cNvSpPr txBox="1"/>
          <p:nvPr/>
        </p:nvSpPr>
        <p:spPr>
          <a:xfrm>
            <a:off x="1187624" y="780646"/>
            <a:ext cx="6962424" cy="2123590"/>
          </a:xfrm>
          <a:prstGeom prst="rect">
            <a:avLst/>
          </a:prstGeom>
          <a:noFill/>
        </p:spPr>
        <p:txBody>
          <a:bodyPr wrap="square" lIns="91372" tIns="45686" rIns="91372" bIns="45686" rtlCol="0">
            <a:spAutoFit/>
          </a:bodyPr>
          <a:lstStyle/>
          <a:p>
            <a:pPr algn="ctr"/>
            <a:r>
              <a:rPr kumimoji="1" lang="en-US" altLang="zh-CN" sz="6600" b="1" dirty="0">
                <a:solidFill>
                  <a:schemeClr val="bg1"/>
                </a:solidFill>
                <a:latin typeface="Microsoft YaHei" charset="0"/>
                <a:ea typeface="Microsoft YaHei" charset="0"/>
                <a:cs typeface="Microsoft YaHei" charset="0"/>
              </a:rPr>
              <a:t>TDPS   Oral Presentation</a:t>
            </a:r>
            <a:endParaRPr kumimoji="1" lang="zh-CN" altLang="en-US" sz="6600" b="1" dirty="0">
              <a:solidFill>
                <a:schemeClr val="bg1"/>
              </a:solidFill>
              <a:latin typeface="Microsoft YaHei" charset="0"/>
              <a:ea typeface="Microsoft YaHei" charset="0"/>
              <a:cs typeface="Microsoft YaHei" charset="0"/>
            </a:endParaRPr>
          </a:p>
        </p:txBody>
      </p:sp>
      <p:sp>
        <p:nvSpPr>
          <p:cNvPr id="5" name="矩形 4"/>
          <p:cNvSpPr/>
          <p:nvPr/>
        </p:nvSpPr>
        <p:spPr>
          <a:xfrm>
            <a:off x="2339752" y="3502009"/>
            <a:ext cx="1627690" cy="1721690"/>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zh-CN" sz="1200" b="1" dirty="0">
                <a:solidFill>
                  <a:schemeClr val="bg1"/>
                </a:solidFill>
                <a:latin typeface="微软雅黑" charset="0"/>
                <a:ea typeface="微软雅黑" charset="0"/>
              </a:rPr>
              <a:t>Han Liu</a:t>
            </a:r>
          </a:p>
          <a:p>
            <a:pPr marL="171450" indent="-171450">
              <a:lnSpc>
                <a:spcPct val="150000"/>
              </a:lnSpc>
              <a:buFont typeface="Arial" panose="020B0604020202020204" pitchFamily="34" charset="0"/>
              <a:buChar char="•"/>
            </a:pPr>
            <a:r>
              <a:rPr lang="en-US" altLang="zh-CN" sz="1200" b="1" dirty="0">
                <a:solidFill>
                  <a:schemeClr val="bg1"/>
                </a:solidFill>
                <a:latin typeface="微软雅黑" charset="0"/>
                <a:ea typeface="微软雅黑" charset="0"/>
              </a:rPr>
              <a:t>Cheng Yang</a:t>
            </a:r>
          </a:p>
          <a:p>
            <a:pPr marL="171450" indent="-171450">
              <a:lnSpc>
                <a:spcPct val="150000"/>
              </a:lnSpc>
              <a:buFont typeface="Arial" panose="020B0604020202020204" pitchFamily="34" charset="0"/>
              <a:buChar char="•"/>
            </a:pPr>
            <a:r>
              <a:rPr lang="en-US" altLang="zh-CN" sz="1200" b="1" dirty="0" err="1">
                <a:solidFill>
                  <a:schemeClr val="bg1"/>
                </a:solidFill>
                <a:latin typeface="微软雅黑" charset="0"/>
                <a:ea typeface="微软雅黑" charset="0"/>
              </a:rPr>
              <a:t>Chengwei</a:t>
            </a:r>
            <a:r>
              <a:rPr lang="en-US" altLang="zh-CN" sz="1200" b="1" dirty="0">
                <a:solidFill>
                  <a:schemeClr val="bg1"/>
                </a:solidFill>
                <a:latin typeface="微软雅黑" charset="0"/>
                <a:ea typeface="微软雅黑" charset="0"/>
              </a:rPr>
              <a:t> Wang</a:t>
            </a:r>
          </a:p>
          <a:p>
            <a:pPr marL="171450" indent="-171450">
              <a:lnSpc>
                <a:spcPct val="150000"/>
              </a:lnSpc>
              <a:buFont typeface="Arial" panose="020B0604020202020204" pitchFamily="34" charset="0"/>
              <a:buChar char="•"/>
            </a:pPr>
            <a:r>
              <a:rPr lang="en-US" altLang="zh-CN" sz="1200" b="1" dirty="0">
                <a:solidFill>
                  <a:schemeClr val="bg1"/>
                </a:solidFill>
                <a:latin typeface="微软雅黑" charset="0"/>
                <a:ea typeface="微软雅黑" charset="0"/>
              </a:rPr>
              <a:t>Rui Cao</a:t>
            </a:r>
          </a:p>
          <a:p>
            <a:pPr marL="171450" indent="-171450" algn="ctr">
              <a:lnSpc>
                <a:spcPct val="150000"/>
              </a:lnSpc>
              <a:buFont typeface="Arial" panose="020B0604020202020204" pitchFamily="34" charset="0"/>
              <a:buChar char="•"/>
            </a:pPr>
            <a:endParaRPr lang="en-US" altLang="zh-CN" sz="1200" b="1" dirty="0">
              <a:solidFill>
                <a:schemeClr val="bg1"/>
              </a:solidFill>
              <a:latin typeface="微软雅黑" charset="0"/>
              <a:ea typeface="微软雅黑" charset="0"/>
            </a:endParaRPr>
          </a:p>
          <a:p>
            <a:pPr marL="285512" indent="-285512" algn="ctr">
              <a:lnSpc>
                <a:spcPct val="150000"/>
              </a:lnSpc>
              <a:buFont typeface="Wingdings" panose="05000000000000000000" pitchFamily="2" charset="2"/>
              <a:buChar char="l"/>
            </a:pPr>
            <a:endParaRPr lang="zh-CN" altLang="en-US" sz="1200" b="1" dirty="0">
              <a:solidFill>
                <a:schemeClr val="bg1"/>
              </a:solidFill>
              <a:latin typeface="微软雅黑" charset="0"/>
              <a:ea typeface="微软雅黑" charset="0"/>
            </a:endParaRPr>
          </a:p>
        </p:txBody>
      </p:sp>
      <p:sp>
        <p:nvSpPr>
          <p:cNvPr id="2" name="文本框 1">
            <a:extLst>
              <a:ext uri="{FF2B5EF4-FFF2-40B4-BE49-F238E27FC236}">
                <a16:creationId xmlns:a16="http://schemas.microsoft.com/office/drawing/2014/main" id="{D3BC9610-20CA-4A4D-AB1E-617465CBAAFE}"/>
              </a:ext>
            </a:extLst>
          </p:cNvPr>
          <p:cNvSpPr txBox="1"/>
          <p:nvPr/>
        </p:nvSpPr>
        <p:spPr>
          <a:xfrm>
            <a:off x="3866691" y="3000167"/>
            <a:ext cx="1872208" cy="461665"/>
          </a:xfrm>
          <a:prstGeom prst="rect">
            <a:avLst/>
          </a:prstGeom>
          <a:noFill/>
        </p:spPr>
        <p:txBody>
          <a:bodyPr wrap="square" rtlCol="0">
            <a:spAutoFit/>
          </a:bodyPr>
          <a:lstStyle/>
          <a:p>
            <a:r>
              <a:rPr lang="en-US" altLang="zh-CN" sz="2400" b="1" dirty="0">
                <a:solidFill>
                  <a:schemeClr val="bg1"/>
                </a:solidFill>
              </a:rPr>
              <a:t>Team   No.29</a:t>
            </a:r>
            <a:endParaRPr lang="zh-CN" altLang="en-US" sz="2400" b="1" dirty="0">
              <a:solidFill>
                <a:schemeClr val="bg1"/>
              </a:solidFill>
            </a:endParaRPr>
          </a:p>
        </p:txBody>
      </p:sp>
      <p:sp>
        <p:nvSpPr>
          <p:cNvPr id="10" name="矩形 9">
            <a:extLst>
              <a:ext uri="{FF2B5EF4-FFF2-40B4-BE49-F238E27FC236}">
                <a16:creationId xmlns:a16="http://schemas.microsoft.com/office/drawing/2014/main" id="{C8091439-A0BF-479F-B05B-6BF1A868879D}"/>
              </a:ext>
            </a:extLst>
          </p:cNvPr>
          <p:cNvSpPr/>
          <p:nvPr/>
        </p:nvSpPr>
        <p:spPr>
          <a:xfrm>
            <a:off x="5940152" y="3502009"/>
            <a:ext cx="1401409" cy="1721690"/>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zh-CN" sz="1200" b="1" dirty="0" err="1">
                <a:solidFill>
                  <a:schemeClr val="bg1"/>
                </a:solidFill>
                <a:latin typeface="微软雅黑" charset="0"/>
                <a:ea typeface="微软雅黑" charset="0"/>
              </a:rPr>
              <a:t>Yangchen</a:t>
            </a:r>
            <a:r>
              <a:rPr lang="en-US" altLang="zh-CN" sz="1200" b="1" dirty="0">
                <a:solidFill>
                  <a:schemeClr val="bg1"/>
                </a:solidFill>
                <a:latin typeface="微软雅黑" charset="0"/>
                <a:ea typeface="微软雅黑" charset="0"/>
              </a:rPr>
              <a:t> Yu</a:t>
            </a:r>
          </a:p>
          <a:p>
            <a:pPr marL="171450" indent="-171450">
              <a:lnSpc>
                <a:spcPct val="150000"/>
              </a:lnSpc>
              <a:buFont typeface="Arial" panose="020B0604020202020204" pitchFamily="34" charset="0"/>
              <a:buChar char="•"/>
            </a:pPr>
            <a:r>
              <a:rPr lang="en-US" altLang="zh-CN" sz="1200" b="1" dirty="0">
                <a:solidFill>
                  <a:schemeClr val="bg1"/>
                </a:solidFill>
                <a:latin typeface="微软雅黑" charset="0"/>
                <a:ea typeface="微软雅黑" charset="0"/>
              </a:rPr>
              <a:t>Songjiang Lai</a:t>
            </a:r>
          </a:p>
          <a:p>
            <a:pPr marL="171450" indent="-171450">
              <a:lnSpc>
                <a:spcPct val="150000"/>
              </a:lnSpc>
              <a:buFont typeface="Arial" panose="020B0604020202020204" pitchFamily="34" charset="0"/>
              <a:buChar char="•"/>
            </a:pPr>
            <a:r>
              <a:rPr lang="en-US" altLang="zh-CN" sz="1200" b="1" dirty="0">
                <a:solidFill>
                  <a:schemeClr val="bg1"/>
                </a:solidFill>
                <a:latin typeface="微软雅黑" charset="0"/>
                <a:ea typeface="微软雅黑" charset="0"/>
              </a:rPr>
              <a:t>Yutong Song</a:t>
            </a:r>
          </a:p>
          <a:p>
            <a:pPr marL="171450" indent="-171450">
              <a:lnSpc>
                <a:spcPct val="150000"/>
              </a:lnSpc>
              <a:buFont typeface="Arial" panose="020B0604020202020204" pitchFamily="34" charset="0"/>
              <a:buChar char="•"/>
            </a:pPr>
            <a:r>
              <a:rPr lang="en-US" altLang="zh-CN" sz="1200" b="1" dirty="0" err="1">
                <a:solidFill>
                  <a:schemeClr val="bg1"/>
                </a:solidFill>
                <a:latin typeface="微软雅黑" charset="0"/>
                <a:ea typeface="微软雅黑" charset="0"/>
              </a:rPr>
              <a:t>Hongfei</a:t>
            </a:r>
            <a:r>
              <a:rPr lang="en-US" altLang="zh-CN" sz="1200" b="1" dirty="0">
                <a:solidFill>
                  <a:schemeClr val="bg1"/>
                </a:solidFill>
                <a:latin typeface="微软雅黑" charset="0"/>
                <a:ea typeface="微软雅黑" charset="0"/>
              </a:rPr>
              <a:t> Wu</a:t>
            </a:r>
          </a:p>
          <a:p>
            <a:pPr marL="171450" indent="-171450" algn="ctr">
              <a:lnSpc>
                <a:spcPct val="150000"/>
              </a:lnSpc>
              <a:buFont typeface="Arial" panose="020B0604020202020204" pitchFamily="34" charset="0"/>
              <a:buChar char="•"/>
            </a:pPr>
            <a:endParaRPr lang="en-US" altLang="zh-CN" sz="1200" b="1" dirty="0">
              <a:solidFill>
                <a:schemeClr val="bg1"/>
              </a:solidFill>
              <a:latin typeface="微软雅黑" charset="0"/>
              <a:ea typeface="微软雅黑" charset="0"/>
            </a:endParaRPr>
          </a:p>
          <a:p>
            <a:pPr marL="285512" indent="-285512" algn="ctr">
              <a:lnSpc>
                <a:spcPct val="150000"/>
              </a:lnSpc>
              <a:buFont typeface="Wingdings" panose="05000000000000000000" pitchFamily="2" charset="2"/>
              <a:buChar char="l"/>
            </a:pPr>
            <a:endParaRPr lang="zh-CN" altLang="en-US" sz="1200" b="1" dirty="0">
              <a:solidFill>
                <a:schemeClr val="bg1"/>
              </a:solidFill>
              <a:latin typeface="微软雅黑" charset="0"/>
              <a:ea typeface="微软雅黑" charset="0"/>
            </a:endParaRPr>
          </a:p>
        </p:txBody>
      </p:sp>
    </p:spTree>
    <p:extLst>
      <p:ext uri="{BB962C8B-B14F-4D97-AF65-F5344CB8AC3E}">
        <p14:creationId xmlns:p14="http://schemas.microsoft.com/office/powerpoint/2010/main" val="70824802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4">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2642942" y="-39633"/>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id-ID" altLang="zh-CN" sz="2800" b="1" dirty="0">
                <a:solidFill>
                  <a:schemeClr val="bg1"/>
                </a:solidFill>
                <a:latin typeface="Roboto" pitchFamily="2" charset="0"/>
                <a:ea typeface="Roboto" pitchFamily="2" charset="0"/>
                <a:cs typeface="Roboto" pitchFamily="2" charset="0"/>
              </a:rPr>
              <a:t> </a:t>
            </a:r>
            <a:r>
              <a:rPr lang="en-US" altLang="zh-CN" sz="2800" b="1" dirty="0">
                <a:solidFill>
                  <a:schemeClr val="bg1"/>
                </a:solidFill>
                <a:latin typeface="Roboto" pitchFamily="2" charset="0"/>
                <a:ea typeface="Roboto" pitchFamily="2" charset="0"/>
                <a:cs typeface="Roboto" pitchFamily="2" charset="0"/>
              </a:rPr>
              <a:t>Gaussian Blur</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pic>
        <p:nvPicPr>
          <p:cNvPr id="11" name="图片 10">
            <a:extLst>
              <a:ext uri="{FF2B5EF4-FFF2-40B4-BE49-F238E27FC236}">
                <a16:creationId xmlns:a16="http://schemas.microsoft.com/office/drawing/2014/main" id="{A509144C-672B-4418-B264-6D746D583D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552" y="754187"/>
            <a:ext cx="1920406" cy="1947160"/>
          </a:xfrm>
          <a:prstGeom prst="rect">
            <a:avLst/>
          </a:prstGeom>
        </p:spPr>
      </p:pic>
      <p:pic>
        <p:nvPicPr>
          <p:cNvPr id="15" name="图片 14">
            <a:extLst>
              <a:ext uri="{FF2B5EF4-FFF2-40B4-BE49-F238E27FC236}">
                <a16:creationId xmlns:a16="http://schemas.microsoft.com/office/drawing/2014/main" id="{FA17A111-EFCA-4445-A8D2-E9FC08B307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552" y="3075806"/>
            <a:ext cx="1920406" cy="1900166"/>
          </a:xfrm>
          <a:prstGeom prst="rect">
            <a:avLst/>
          </a:prstGeom>
        </p:spPr>
      </p:pic>
      <p:sp>
        <p:nvSpPr>
          <p:cNvPr id="16" name="文本框 15">
            <a:extLst>
              <a:ext uri="{FF2B5EF4-FFF2-40B4-BE49-F238E27FC236}">
                <a16:creationId xmlns:a16="http://schemas.microsoft.com/office/drawing/2014/main" id="{DD27320A-6217-4105-BE43-FD99CC9ABC96}"/>
              </a:ext>
            </a:extLst>
          </p:cNvPr>
          <p:cNvSpPr txBox="1"/>
          <p:nvPr/>
        </p:nvSpPr>
        <p:spPr>
          <a:xfrm>
            <a:off x="755576" y="411510"/>
            <a:ext cx="1656184" cy="369332"/>
          </a:xfrm>
          <a:prstGeom prst="rect">
            <a:avLst/>
          </a:prstGeom>
          <a:noFill/>
        </p:spPr>
        <p:txBody>
          <a:bodyPr wrap="square" rtlCol="0">
            <a:spAutoFit/>
          </a:bodyPr>
          <a:lstStyle/>
          <a:p>
            <a:r>
              <a:rPr lang="en-US" altLang="zh-CN" dirty="0"/>
              <a:t>Original Image</a:t>
            </a:r>
            <a:endParaRPr lang="zh-CN" altLang="en-US" dirty="0"/>
          </a:p>
        </p:txBody>
      </p:sp>
      <p:sp>
        <p:nvSpPr>
          <p:cNvPr id="37" name="文本框 36">
            <a:extLst>
              <a:ext uri="{FF2B5EF4-FFF2-40B4-BE49-F238E27FC236}">
                <a16:creationId xmlns:a16="http://schemas.microsoft.com/office/drawing/2014/main" id="{6445F21D-D2CA-4C2A-88B6-C905689D43D9}"/>
              </a:ext>
            </a:extLst>
          </p:cNvPr>
          <p:cNvSpPr txBox="1"/>
          <p:nvPr/>
        </p:nvSpPr>
        <p:spPr>
          <a:xfrm>
            <a:off x="971600" y="2758146"/>
            <a:ext cx="1656184" cy="369332"/>
          </a:xfrm>
          <a:prstGeom prst="rect">
            <a:avLst/>
          </a:prstGeom>
          <a:noFill/>
        </p:spPr>
        <p:txBody>
          <a:bodyPr wrap="square" rtlCol="0">
            <a:spAutoFit/>
          </a:bodyPr>
          <a:lstStyle/>
          <a:p>
            <a:r>
              <a:rPr lang="en-US" altLang="zh-CN" dirty="0"/>
              <a:t>Blur Image</a:t>
            </a:r>
            <a:endParaRPr lang="zh-CN" altLang="en-US" dirty="0"/>
          </a:p>
        </p:txBody>
      </p:sp>
      <p:sp>
        <p:nvSpPr>
          <p:cNvPr id="17" name="文本框 16">
            <a:extLst>
              <a:ext uri="{FF2B5EF4-FFF2-40B4-BE49-F238E27FC236}">
                <a16:creationId xmlns:a16="http://schemas.microsoft.com/office/drawing/2014/main" id="{F20DC8DA-A816-4958-8021-27DA38C06949}"/>
              </a:ext>
            </a:extLst>
          </p:cNvPr>
          <p:cNvSpPr txBox="1"/>
          <p:nvPr/>
        </p:nvSpPr>
        <p:spPr>
          <a:xfrm>
            <a:off x="3491880" y="555526"/>
            <a:ext cx="3816424" cy="66678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Formula:</a:t>
            </a:r>
          </a:p>
          <a:p>
            <a:pPr marL="285750" indent="-285750">
              <a:buFont typeface="Arial" panose="020B0604020202020204" pitchFamily="34" charset="0"/>
              <a:buChar char="•"/>
            </a:pPr>
            <a:endParaRPr lang="zh-CN" altLang="en-US" dirty="0"/>
          </a:p>
        </p:txBody>
      </p:sp>
      <p:graphicFrame>
        <p:nvGraphicFramePr>
          <p:cNvPr id="18" name="对象 17">
            <a:extLst>
              <a:ext uri="{FF2B5EF4-FFF2-40B4-BE49-F238E27FC236}">
                <a16:creationId xmlns:a16="http://schemas.microsoft.com/office/drawing/2014/main" id="{683134BE-94FA-4DEB-A13F-D73A701618DF}"/>
              </a:ext>
            </a:extLst>
          </p:cNvPr>
          <p:cNvGraphicFramePr>
            <a:graphicFrameLocks noChangeAspect="1"/>
          </p:cNvGraphicFramePr>
          <p:nvPr>
            <p:extLst>
              <p:ext uri="{D42A27DB-BD31-4B8C-83A1-F6EECF244321}">
                <p14:modId xmlns:p14="http://schemas.microsoft.com/office/powerpoint/2010/main" val="1012348581"/>
              </p:ext>
            </p:extLst>
          </p:nvPr>
        </p:nvGraphicFramePr>
        <p:xfrm>
          <a:off x="5508724" y="608013"/>
          <a:ext cx="1079500" cy="346075"/>
        </p:xfrm>
        <a:graphic>
          <a:graphicData uri="http://schemas.openxmlformats.org/presentationml/2006/ole">
            <mc:AlternateContent xmlns:mc="http://schemas.openxmlformats.org/markup-compatibility/2006">
              <mc:Choice xmlns:v="urn:schemas-microsoft-com:vml" Requires="v">
                <p:oleObj spid="_x0000_s1074" name="Equation" r:id="rId7" imgW="622080" imgH="228600" progId="Equation.DSMT4">
                  <p:embed/>
                </p:oleObj>
              </mc:Choice>
              <mc:Fallback>
                <p:oleObj name="Equation" r:id="rId7" imgW="622080" imgH="228600" progId="Equation.DSMT4">
                  <p:embed/>
                  <p:pic>
                    <p:nvPicPr>
                      <p:cNvPr id="0" name=""/>
                      <p:cNvPicPr/>
                      <p:nvPr/>
                    </p:nvPicPr>
                    <p:blipFill>
                      <a:blip r:embed="rId8"/>
                      <a:stretch>
                        <a:fillRect/>
                      </a:stretch>
                    </p:blipFill>
                    <p:spPr>
                      <a:xfrm>
                        <a:off x="5508724" y="608013"/>
                        <a:ext cx="1079500" cy="346075"/>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A6B2E4D3-ACA3-4BF0-A179-A9EE6B670BCB}"/>
              </a:ext>
            </a:extLst>
          </p:cNvPr>
          <p:cNvGraphicFramePr>
            <a:graphicFrameLocks noChangeAspect="1"/>
          </p:cNvGraphicFramePr>
          <p:nvPr>
            <p:extLst>
              <p:ext uri="{D42A27DB-BD31-4B8C-83A1-F6EECF244321}">
                <p14:modId xmlns:p14="http://schemas.microsoft.com/office/powerpoint/2010/main" val="3519215"/>
              </p:ext>
            </p:extLst>
          </p:nvPr>
        </p:nvGraphicFramePr>
        <p:xfrm>
          <a:off x="5494733" y="1134513"/>
          <a:ext cx="1806575" cy="692150"/>
        </p:xfrm>
        <a:graphic>
          <a:graphicData uri="http://schemas.openxmlformats.org/presentationml/2006/ole">
            <mc:AlternateContent xmlns:mc="http://schemas.openxmlformats.org/markup-compatibility/2006">
              <mc:Choice xmlns:v="urn:schemas-microsoft-com:vml" Requires="v">
                <p:oleObj spid="_x0000_s1075" name="Equation" r:id="rId9" imgW="1041120" imgH="457200" progId="Equation.DSMT4">
                  <p:embed/>
                </p:oleObj>
              </mc:Choice>
              <mc:Fallback>
                <p:oleObj name="Equation" r:id="rId9" imgW="1041120" imgH="457200" progId="Equation.DSMT4">
                  <p:embed/>
                  <p:pic>
                    <p:nvPicPr>
                      <p:cNvPr id="18" name="对象 17">
                        <a:extLst>
                          <a:ext uri="{FF2B5EF4-FFF2-40B4-BE49-F238E27FC236}">
                            <a16:creationId xmlns:a16="http://schemas.microsoft.com/office/drawing/2014/main" id="{683134BE-94FA-4DEB-A13F-D73A701618DF}"/>
                          </a:ext>
                        </a:extLst>
                      </p:cNvPr>
                      <p:cNvPicPr/>
                      <p:nvPr/>
                    </p:nvPicPr>
                    <p:blipFill>
                      <a:blip r:embed="rId10"/>
                      <a:stretch>
                        <a:fillRect/>
                      </a:stretch>
                    </p:blipFill>
                    <p:spPr>
                      <a:xfrm>
                        <a:off x="5494733" y="1134513"/>
                        <a:ext cx="1806575" cy="692150"/>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0724754-E666-4664-BC69-8E29D68F0287}"/>
              </a:ext>
            </a:extLst>
          </p:cNvPr>
          <p:cNvSpPr txBox="1"/>
          <p:nvPr/>
        </p:nvSpPr>
        <p:spPr>
          <a:xfrm>
            <a:off x="3491880" y="1998557"/>
            <a:ext cx="4896544"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Advantage:</a:t>
            </a:r>
          </a:p>
          <a:p>
            <a:pPr marL="285750" indent="-285750">
              <a:buFont typeface="Arial" panose="020B0604020202020204" pitchFamily="34" charset="0"/>
              <a:buChar char="•"/>
            </a:pPr>
            <a:endParaRPr lang="en-US" altLang="zh-CN" dirty="0"/>
          </a:p>
          <a:p>
            <a:pPr marL="342900" indent="-342900">
              <a:buFont typeface="+mj-lt"/>
              <a:buAutoNum type="arabicPeriod"/>
            </a:pPr>
            <a:r>
              <a:rPr lang="en-US" altLang="zh-CN" dirty="0"/>
              <a:t>Remove  high-frequency noise pollution while retaining most of the original image</a:t>
            </a:r>
          </a:p>
          <a:p>
            <a:pPr marL="342900" indent="-342900">
              <a:buFont typeface="+mj-lt"/>
              <a:buAutoNum type="arabicPeriod"/>
            </a:pPr>
            <a:endParaRPr lang="en-US" altLang="zh-CN" dirty="0"/>
          </a:p>
          <a:p>
            <a:pPr marL="342900" indent="-342900">
              <a:buFont typeface="+mj-lt"/>
              <a:buAutoNum type="arabicPeriod"/>
            </a:pPr>
            <a:r>
              <a:rPr lang="en-US" altLang="zh-CN" dirty="0"/>
              <a:t>The two-dimensional Gauss function has rotational symmetry, the smoothness of the filter is the same in all directions</a:t>
            </a:r>
          </a:p>
          <a:p>
            <a:pPr marL="342900" indent="-342900">
              <a:buFont typeface="+mj-lt"/>
              <a:buAutoNum type="arabicPeriod"/>
            </a:pPr>
            <a:endParaRPr lang="en-US" altLang="zh-CN" dirty="0"/>
          </a:p>
          <a:p>
            <a:pPr marL="342900" indent="-342900">
              <a:buFont typeface="+mj-lt"/>
              <a:buAutoNum type="arabicPeriod"/>
            </a:pPr>
            <a:r>
              <a:rPr lang="en-US" altLang="zh-CN" dirty="0"/>
              <a:t>A relatively small amount of computation</a:t>
            </a:r>
            <a:endParaRPr lang="zh-CN" altLang="en-US" dirty="0"/>
          </a:p>
        </p:txBody>
      </p:sp>
    </p:spTree>
    <p:custDataLst>
      <p:tags r:id="rId2"/>
    </p:custDataLst>
    <p:extLst>
      <p:ext uri="{BB962C8B-B14F-4D97-AF65-F5344CB8AC3E}">
        <p14:creationId xmlns:p14="http://schemas.microsoft.com/office/powerpoint/2010/main" val="10210367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1551121" y="-50628"/>
            <a:ext cx="6201008" cy="95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Binarize With Different Threshold Threshold</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sp>
        <p:nvSpPr>
          <p:cNvPr id="2055" name="文本框 2054">
            <a:extLst>
              <a:ext uri="{FF2B5EF4-FFF2-40B4-BE49-F238E27FC236}">
                <a16:creationId xmlns:a16="http://schemas.microsoft.com/office/drawing/2014/main" id="{7678D1AD-CB11-4473-BB37-DF20C7D9DD9B}"/>
              </a:ext>
            </a:extLst>
          </p:cNvPr>
          <p:cNvSpPr txBox="1"/>
          <p:nvPr/>
        </p:nvSpPr>
        <p:spPr>
          <a:xfrm>
            <a:off x="683568" y="3435846"/>
            <a:ext cx="2088232"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H: [10,30]</a:t>
            </a:r>
          </a:p>
          <a:p>
            <a:pPr marL="285750" indent="-285750">
              <a:buFont typeface="Arial" panose="020B0604020202020204" pitchFamily="34" charset="0"/>
              <a:buChar char="•"/>
            </a:pPr>
            <a:r>
              <a:rPr lang="en-US" altLang="zh-CN" dirty="0"/>
              <a:t>S: [15,60]</a:t>
            </a:r>
          </a:p>
          <a:p>
            <a:pPr marL="285750" indent="-285750">
              <a:buFont typeface="Arial" panose="020B0604020202020204" pitchFamily="34" charset="0"/>
              <a:buChar char="•"/>
            </a:pPr>
            <a:r>
              <a:rPr lang="en-US" altLang="zh-CN" dirty="0"/>
              <a:t>V: [120,200]</a:t>
            </a:r>
            <a:endParaRPr lang="zh-CN" altLang="en-US" dirty="0"/>
          </a:p>
        </p:txBody>
      </p:sp>
      <p:sp>
        <p:nvSpPr>
          <p:cNvPr id="222" name="文本框 221">
            <a:extLst>
              <a:ext uri="{FF2B5EF4-FFF2-40B4-BE49-F238E27FC236}">
                <a16:creationId xmlns:a16="http://schemas.microsoft.com/office/drawing/2014/main" id="{5081D077-4203-4FD8-9931-A5032666D7B3}"/>
              </a:ext>
            </a:extLst>
          </p:cNvPr>
          <p:cNvSpPr txBox="1"/>
          <p:nvPr/>
        </p:nvSpPr>
        <p:spPr>
          <a:xfrm>
            <a:off x="3563888" y="3435846"/>
            <a:ext cx="2088232"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H: [10,30]</a:t>
            </a:r>
          </a:p>
          <a:p>
            <a:pPr marL="285750" indent="-285750">
              <a:buFont typeface="Arial" panose="020B0604020202020204" pitchFamily="34" charset="0"/>
              <a:buChar char="•"/>
            </a:pPr>
            <a:r>
              <a:rPr lang="en-US" altLang="zh-CN" dirty="0"/>
              <a:t>S: [15,60]</a:t>
            </a:r>
          </a:p>
          <a:p>
            <a:pPr marL="285750" indent="-285750">
              <a:buFont typeface="Arial" panose="020B0604020202020204" pitchFamily="34" charset="0"/>
              <a:buChar char="•"/>
            </a:pPr>
            <a:r>
              <a:rPr lang="en-US" altLang="zh-CN" dirty="0"/>
              <a:t>V: [120,200]</a:t>
            </a:r>
            <a:endParaRPr lang="zh-CN" altLang="en-US" dirty="0"/>
          </a:p>
        </p:txBody>
      </p:sp>
      <p:sp>
        <p:nvSpPr>
          <p:cNvPr id="223" name="文本框 222">
            <a:extLst>
              <a:ext uri="{FF2B5EF4-FFF2-40B4-BE49-F238E27FC236}">
                <a16:creationId xmlns:a16="http://schemas.microsoft.com/office/drawing/2014/main" id="{D9C0A730-1497-4329-B6A6-BE9127166062}"/>
              </a:ext>
            </a:extLst>
          </p:cNvPr>
          <p:cNvSpPr txBox="1"/>
          <p:nvPr/>
        </p:nvSpPr>
        <p:spPr>
          <a:xfrm>
            <a:off x="6732240" y="3435846"/>
            <a:ext cx="2088232"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H: [16,20]</a:t>
            </a:r>
          </a:p>
          <a:p>
            <a:pPr marL="285750" indent="-285750">
              <a:buFont typeface="Arial" panose="020B0604020202020204" pitchFamily="34" charset="0"/>
              <a:buChar char="•"/>
            </a:pPr>
            <a:r>
              <a:rPr lang="en-US" altLang="zh-CN" dirty="0"/>
              <a:t>S: [25,45]</a:t>
            </a:r>
          </a:p>
          <a:p>
            <a:pPr marL="285750" indent="-285750">
              <a:buFont typeface="Arial" panose="020B0604020202020204" pitchFamily="34" charset="0"/>
              <a:buChar char="•"/>
            </a:pPr>
            <a:r>
              <a:rPr lang="en-US" altLang="zh-CN" dirty="0"/>
              <a:t>V: [160,190]</a:t>
            </a:r>
            <a:endParaRPr lang="zh-CN" altLang="en-US" dirty="0"/>
          </a:p>
        </p:txBody>
      </p:sp>
      <p:pic>
        <p:nvPicPr>
          <p:cNvPr id="2059" name="图片 2058">
            <a:extLst>
              <a:ext uri="{FF2B5EF4-FFF2-40B4-BE49-F238E27FC236}">
                <a16:creationId xmlns:a16="http://schemas.microsoft.com/office/drawing/2014/main" id="{9E7CE096-FAA5-43F1-80B5-E566DAA7E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27" y="534217"/>
            <a:ext cx="2551171" cy="2774505"/>
          </a:xfrm>
          <a:prstGeom prst="rect">
            <a:avLst/>
          </a:prstGeom>
        </p:spPr>
      </p:pic>
      <p:pic>
        <p:nvPicPr>
          <p:cNvPr id="2061" name="图片 2060">
            <a:extLst>
              <a:ext uri="{FF2B5EF4-FFF2-40B4-BE49-F238E27FC236}">
                <a16:creationId xmlns:a16="http://schemas.microsoft.com/office/drawing/2014/main" id="{BA7841AF-5A99-4AB9-8F16-C981846AC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1293" y="506937"/>
            <a:ext cx="2576254" cy="2801785"/>
          </a:xfrm>
          <a:prstGeom prst="rect">
            <a:avLst/>
          </a:prstGeom>
        </p:spPr>
      </p:pic>
      <p:pic>
        <p:nvPicPr>
          <p:cNvPr id="2063" name="图片 2062">
            <a:extLst>
              <a:ext uri="{FF2B5EF4-FFF2-40B4-BE49-F238E27FC236}">
                <a16:creationId xmlns:a16="http://schemas.microsoft.com/office/drawing/2014/main" id="{8E103A28-13A1-4EBF-BD61-4801444F3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6543" y="506937"/>
            <a:ext cx="2551172" cy="2804201"/>
          </a:xfrm>
          <a:prstGeom prst="rect">
            <a:avLst/>
          </a:prstGeom>
        </p:spPr>
      </p:pic>
    </p:spTree>
    <p:custDataLst>
      <p:tags r:id="rId1"/>
    </p:custDataLst>
    <p:extLst>
      <p:ext uri="{BB962C8B-B14F-4D97-AF65-F5344CB8AC3E}">
        <p14:creationId xmlns:p14="http://schemas.microsoft.com/office/powerpoint/2010/main" val="21699485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1965726" y="-55379"/>
            <a:ext cx="5710938"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Dilate Process</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F146389-8016-4B2E-8371-0E2C44B3F06B}"/>
                  </a:ext>
                </a:extLst>
              </p:cNvPr>
              <p:cNvSpPr txBox="1"/>
              <p:nvPr/>
            </p:nvSpPr>
            <p:spPr>
              <a:xfrm>
                <a:off x="585384" y="3867894"/>
                <a:ext cx="1944216" cy="369332"/>
              </a:xfrm>
              <a:prstGeom prst="rect">
                <a:avLst/>
              </a:prstGeom>
              <a:noFill/>
            </p:spPr>
            <p:txBody>
              <a:bodyPr wrap="square" rtlCol="0">
                <a:spAutoFit/>
              </a:bodyPr>
              <a:lstStyle/>
              <a:p>
                <a:r>
                  <a:rPr lang="en-US" altLang="zh-CN" dirty="0"/>
                  <a:t>Kernel Size : </a:t>
                </a:r>
                <a14:m>
                  <m:oMath xmlns:m="http://schemas.openxmlformats.org/officeDocument/2006/math">
                    <m:r>
                      <a:rPr lang="en-US" altLang="zh-CN" i="1">
                        <a:latin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3</m:t>
                    </m:r>
                  </m:oMath>
                </a14:m>
                <a:endParaRPr lang="zh-CN" altLang="en-US" dirty="0"/>
              </a:p>
            </p:txBody>
          </p:sp>
        </mc:Choice>
        <mc:Fallback xmlns="">
          <p:sp>
            <p:nvSpPr>
              <p:cNvPr id="2" name="文本框 1">
                <a:extLst>
                  <a:ext uri="{FF2B5EF4-FFF2-40B4-BE49-F238E27FC236}">
                    <a16:creationId xmlns:a16="http://schemas.microsoft.com/office/drawing/2014/main" id="{7F146389-8016-4B2E-8371-0E2C44B3F06B}"/>
                  </a:ext>
                </a:extLst>
              </p:cNvPr>
              <p:cNvSpPr txBox="1">
                <a:spLocks noRot="1" noChangeAspect="1" noMove="1" noResize="1" noEditPoints="1" noAdjustHandles="1" noChangeArrowheads="1" noChangeShapeType="1" noTextEdit="1"/>
              </p:cNvSpPr>
              <p:nvPr/>
            </p:nvSpPr>
            <p:spPr>
              <a:xfrm>
                <a:off x="585384" y="3867894"/>
                <a:ext cx="1944216" cy="369332"/>
              </a:xfrm>
              <a:prstGeom prst="rect">
                <a:avLst/>
              </a:prstGeom>
              <a:blipFill>
                <a:blip r:embed="rId4"/>
                <a:stretch>
                  <a:fillRect l="-2508" t="-8197" b="-2459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2D6A4ED-F043-420F-97D7-CC7EC6985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639402"/>
            <a:ext cx="2467929" cy="2551446"/>
          </a:xfrm>
          <a:prstGeom prst="rect">
            <a:avLst/>
          </a:prstGeom>
          <a:ln>
            <a:solidFill>
              <a:srgbClr val="0B1527"/>
            </a:solidFill>
          </a:ln>
        </p:spPr>
      </p:pic>
      <p:pic>
        <p:nvPicPr>
          <p:cNvPr id="8" name="图片 7">
            <a:extLst>
              <a:ext uri="{FF2B5EF4-FFF2-40B4-BE49-F238E27FC236}">
                <a16:creationId xmlns:a16="http://schemas.microsoft.com/office/drawing/2014/main" id="{9DDD731B-5E70-47B6-9C05-1B9DE2AFC5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7864" y="639402"/>
            <a:ext cx="2467929" cy="2551446"/>
          </a:xfrm>
          <a:prstGeom prst="rect">
            <a:avLst/>
          </a:prstGeom>
          <a:ln>
            <a:solidFill>
              <a:srgbClr val="0B1527"/>
            </a:solidFill>
          </a:ln>
        </p:spPr>
      </p:pic>
      <p:pic>
        <p:nvPicPr>
          <p:cNvPr id="10" name="图片 9">
            <a:extLst>
              <a:ext uri="{FF2B5EF4-FFF2-40B4-BE49-F238E27FC236}">
                <a16:creationId xmlns:a16="http://schemas.microsoft.com/office/drawing/2014/main" id="{ED6C567E-5DA7-4880-9D3E-6F6D596537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200" y="639402"/>
            <a:ext cx="2475735" cy="2551444"/>
          </a:xfrm>
          <a:prstGeom prst="rect">
            <a:avLst/>
          </a:prstGeom>
          <a:ln>
            <a:solidFill>
              <a:srgbClr val="0B1527"/>
            </a:solidFill>
          </a:ln>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46187C1-55DF-4421-999D-7D9D6CD81192}"/>
                  </a:ext>
                </a:extLst>
              </p:cNvPr>
              <p:cNvSpPr txBox="1"/>
              <p:nvPr/>
            </p:nvSpPr>
            <p:spPr>
              <a:xfrm>
                <a:off x="3609720" y="3867894"/>
                <a:ext cx="1944216" cy="369332"/>
              </a:xfrm>
              <a:prstGeom prst="rect">
                <a:avLst/>
              </a:prstGeom>
              <a:noFill/>
            </p:spPr>
            <p:txBody>
              <a:bodyPr wrap="square" rtlCol="0">
                <a:spAutoFit/>
              </a:bodyPr>
              <a:lstStyle/>
              <a:p>
                <a:r>
                  <a:rPr lang="en-US" altLang="zh-CN" dirty="0"/>
                  <a:t>Kernel Size : </a:t>
                </a:r>
                <a14:m>
                  <m:oMath xmlns:m="http://schemas.openxmlformats.org/officeDocument/2006/math">
                    <m:r>
                      <a:rPr lang="en-US" altLang="zh-CN" i="1" dirty="0" smtClean="0">
                        <a:latin typeface="Cambria Math" panose="02040503050406030204" pitchFamily="18" charset="0"/>
                      </a:rPr>
                      <m:t>9</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9</m:t>
                    </m:r>
                  </m:oMath>
                </a14:m>
                <a:endParaRPr lang="zh-CN" altLang="en-US" dirty="0"/>
              </a:p>
            </p:txBody>
          </p:sp>
        </mc:Choice>
        <mc:Fallback xmlns="">
          <p:sp>
            <p:nvSpPr>
              <p:cNvPr id="16" name="文本框 15">
                <a:extLst>
                  <a:ext uri="{FF2B5EF4-FFF2-40B4-BE49-F238E27FC236}">
                    <a16:creationId xmlns:a16="http://schemas.microsoft.com/office/drawing/2014/main" id="{F46187C1-55DF-4421-999D-7D9D6CD81192}"/>
                  </a:ext>
                </a:extLst>
              </p:cNvPr>
              <p:cNvSpPr txBox="1">
                <a:spLocks noRot="1" noChangeAspect="1" noMove="1" noResize="1" noEditPoints="1" noAdjustHandles="1" noChangeArrowheads="1" noChangeShapeType="1" noTextEdit="1"/>
              </p:cNvSpPr>
              <p:nvPr/>
            </p:nvSpPr>
            <p:spPr>
              <a:xfrm>
                <a:off x="3609720" y="3867894"/>
                <a:ext cx="1944216" cy="369332"/>
              </a:xfrm>
              <a:prstGeom prst="rect">
                <a:avLst/>
              </a:prstGeom>
              <a:blipFill>
                <a:blip r:embed="rId8"/>
                <a:stretch>
                  <a:fillRect l="-2508"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53F922B-1D3B-4254-8CC7-319956030237}"/>
                  </a:ext>
                </a:extLst>
              </p:cNvPr>
              <p:cNvSpPr txBox="1"/>
              <p:nvPr/>
            </p:nvSpPr>
            <p:spPr>
              <a:xfrm>
                <a:off x="6637959" y="3867894"/>
                <a:ext cx="2209976" cy="369332"/>
              </a:xfrm>
              <a:prstGeom prst="rect">
                <a:avLst/>
              </a:prstGeom>
              <a:noFill/>
            </p:spPr>
            <p:txBody>
              <a:bodyPr wrap="square" rtlCol="0">
                <a:spAutoFit/>
              </a:bodyPr>
              <a:lstStyle/>
              <a:p>
                <a:r>
                  <a:rPr lang="en-US" altLang="zh-CN" dirty="0"/>
                  <a:t>Kernel Size : </a:t>
                </a:r>
                <a14:m>
                  <m:oMath xmlns:m="http://schemas.openxmlformats.org/officeDocument/2006/math">
                    <m:r>
                      <a:rPr lang="en-US" altLang="zh-CN" i="1" dirty="0">
                        <a:latin typeface="Cambria Math" panose="02040503050406030204" pitchFamily="18" charset="0"/>
                      </a:rPr>
                      <m:t>1</m:t>
                    </m:r>
                    <m:r>
                      <a:rPr lang="en-US" altLang="zh-CN" i="1" dirty="0" smtClean="0">
                        <a:latin typeface="Cambria Math" panose="02040503050406030204" pitchFamily="18" charset="0"/>
                      </a:rPr>
                      <m:t>7</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oMath>
                </a14:m>
                <a:r>
                  <a:rPr lang="en-US" altLang="zh-CN" dirty="0"/>
                  <a:t>7</a:t>
                </a:r>
                <a:endParaRPr lang="zh-CN" altLang="en-US" dirty="0"/>
              </a:p>
            </p:txBody>
          </p:sp>
        </mc:Choice>
        <mc:Fallback xmlns="">
          <p:sp>
            <p:nvSpPr>
              <p:cNvPr id="17" name="文本框 16">
                <a:extLst>
                  <a:ext uri="{FF2B5EF4-FFF2-40B4-BE49-F238E27FC236}">
                    <a16:creationId xmlns:a16="http://schemas.microsoft.com/office/drawing/2014/main" id="{153F922B-1D3B-4254-8CC7-319956030237}"/>
                  </a:ext>
                </a:extLst>
              </p:cNvPr>
              <p:cNvSpPr txBox="1">
                <a:spLocks noRot="1" noChangeAspect="1" noMove="1" noResize="1" noEditPoints="1" noAdjustHandles="1" noChangeArrowheads="1" noChangeShapeType="1" noTextEdit="1"/>
              </p:cNvSpPr>
              <p:nvPr/>
            </p:nvSpPr>
            <p:spPr>
              <a:xfrm>
                <a:off x="6637959" y="3867894"/>
                <a:ext cx="2209976" cy="369332"/>
              </a:xfrm>
              <a:prstGeom prst="rect">
                <a:avLst/>
              </a:prstGeom>
              <a:blipFill>
                <a:blip r:embed="rId9"/>
                <a:stretch>
                  <a:fillRect l="-2486" t="-8197" b="-2459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404387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493144-DE75-4831-9A00-960488F77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451" y="1168209"/>
            <a:ext cx="4092035" cy="2738626"/>
          </a:xfrm>
          <a:prstGeom prst="rect">
            <a:avLst/>
          </a:prstGeom>
        </p:spPr>
      </p:pic>
      <p:pic>
        <p:nvPicPr>
          <p:cNvPr id="2050" name="Picture 2" descr="C:\Users\Administrator\Desktop\11111.tif"/>
          <p:cNvPicPr>
            <a:picLocks noChangeAspect="1" noChangeArrowheads="1"/>
          </p:cNvPicPr>
          <p:nvPr/>
        </p:nvPicPr>
        <p:blipFill rotWithShape="1">
          <a:blip r:embed="rId4">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1965726" y="-55379"/>
            <a:ext cx="5710938"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Coarse-grained Discrimination</a:t>
            </a: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sp>
        <p:nvSpPr>
          <p:cNvPr id="18" name="文本框 17">
            <a:extLst>
              <a:ext uri="{FF2B5EF4-FFF2-40B4-BE49-F238E27FC236}">
                <a16:creationId xmlns:a16="http://schemas.microsoft.com/office/drawing/2014/main" id="{110C9A4D-E522-47EB-941F-30F1B16B70AC}"/>
              </a:ext>
            </a:extLst>
          </p:cNvPr>
          <p:cNvSpPr txBox="1"/>
          <p:nvPr/>
        </p:nvSpPr>
        <p:spPr>
          <a:xfrm>
            <a:off x="1965726" y="2182676"/>
            <a:ext cx="1104647" cy="369332"/>
          </a:xfrm>
          <a:prstGeom prst="rect">
            <a:avLst/>
          </a:prstGeom>
          <a:noFill/>
        </p:spPr>
        <p:txBody>
          <a:bodyPr wrap="square" rtlCol="0">
            <a:spAutoFit/>
          </a:bodyPr>
          <a:lstStyle/>
          <a:p>
            <a:r>
              <a:rPr lang="en-US" altLang="zh-CN" dirty="0"/>
              <a:t>Coarse</a:t>
            </a:r>
            <a:endParaRPr lang="zh-CN" altLang="en-US" dirty="0"/>
          </a:p>
        </p:txBody>
      </p:sp>
      <p:sp>
        <p:nvSpPr>
          <p:cNvPr id="26" name="文本框 25">
            <a:extLst>
              <a:ext uri="{FF2B5EF4-FFF2-40B4-BE49-F238E27FC236}">
                <a16:creationId xmlns:a16="http://schemas.microsoft.com/office/drawing/2014/main" id="{650D7E46-C14B-4A3B-9269-A7C139F37740}"/>
              </a:ext>
            </a:extLst>
          </p:cNvPr>
          <p:cNvSpPr txBox="1"/>
          <p:nvPr/>
        </p:nvSpPr>
        <p:spPr>
          <a:xfrm>
            <a:off x="1105366" y="3348432"/>
            <a:ext cx="1104647" cy="369332"/>
          </a:xfrm>
          <a:prstGeom prst="rect">
            <a:avLst/>
          </a:prstGeom>
          <a:noFill/>
        </p:spPr>
        <p:txBody>
          <a:bodyPr wrap="square" rtlCol="0">
            <a:spAutoFit/>
          </a:bodyPr>
          <a:lstStyle/>
          <a:p>
            <a:r>
              <a:rPr lang="en-US" altLang="zh-CN" dirty="0"/>
              <a:t>Smooth</a:t>
            </a:r>
            <a:endParaRPr lang="zh-CN" altLang="en-US" dirty="0"/>
          </a:p>
        </p:txBody>
      </p:sp>
      <p:pic>
        <p:nvPicPr>
          <p:cNvPr id="28" name="图片 27">
            <a:extLst>
              <a:ext uri="{FF2B5EF4-FFF2-40B4-BE49-F238E27FC236}">
                <a16:creationId xmlns:a16="http://schemas.microsoft.com/office/drawing/2014/main" id="{BBC12079-6638-45A5-A93F-C1304C962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7609" y="642422"/>
            <a:ext cx="2569370" cy="4017560"/>
          </a:xfrm>
          <a:prstGeom prst="rect">
            <a:avLst/>
          </a:prstGeom>
        </p:spPr>
      </p:pic>
      <p:sp>
        <p:nvSpPr>
          <p:cNvPr id="19" name="文本框 18">
            <a:extLst>
              <a:ext uri="{FF2B5EF4-FFF2-40B4-BE49-F238E27FC236}">
                <a16:creationId xmlns:a16="http://schemas.microsoft.com/office/drawing/2014/main" id="{BD4108C4-D7C9-4263-A267-DFDA72B40009}"/>
              </a:ext>
            </a:extLst>
          </p:cNvPr>
          <p:cNvSpPr txBox="1"/>
          <p:nvPr/>
        </p:nvSpPr>
        <p:spPr>
          <a:xfrm>
            <a:off x="3275856" y="1424791"/>
            <a:ext cx="1104647" cy="369332"/>
          </a:xfrm>
          <a:prstGeom prst="rect">
            <a:avLst/>
          </a:prstGeom>
          <a:noFill/>
        </p:spPr>
        <p:txBody>
          <a:bodyPr wrap="square" rtlCol="0">
            <a:spAutoFit/>
          </a:bodyPr>
          <a:lstStyle/>
          <a:p>
            <a:r>
              <a:rPr lang="en-US" altLang="zh-CN" dirty="0"/>
              <a:t>Smooth</a:t>
            </a:r>
            <a:endParaRPr lang="zh-CN" altLang="en-US" dirty="0"/>
          </a:p>
        </p:txBody>
      </p:sp>
    </p:spTree>
    <p:custDataLst>
      <p:tags r:id="rId1"/>
    </p:custDataLst>
    <p:extLst>
      <p:ext uri="{BB962C8B-B14F-4D97-AF65-F5344CB8AC3E}">
        <p14:creationId xmlns:p14="http://schemas.microsoft.com/office/powerpoint/2010/main" val="13226393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1965726" y="-55379"/>
            <a:ext cx="5710938"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Motor Control</a:t>
            </a: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pic>
        <p:nvPicPr>
          <p:cNvPr id="4" name="图片 3">
            <a:extLst>
              <a:ext uri="{FF2B5EF4-FFF2-40B4-BE49-F238E27FC236}">
                <a16:creationId xmlns:a16="http://schemas.microsoft.com/office/drawing/2014/main" id="{BA683C89-276F-4E1C-96AB-D6DC1EB53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741336"/>
            <a:ext cx="5534218" cy="4218351"/>
          </a:xfrm>
          <a:prstGeom prst="rect">
            <a:avLst/>
          </a:prstGeom>
        </p:spPr>
      </p:pic>
    </p:spTree>
    <p:custDataLst>
      <p:tags r:id="rId1"/>
    </p:custDataLst>
    <p:extLst>
      <p:ext uri="{BB962C8B-B14F-4D97-AF65-F5344CB8AC3E}">
        <p14:creationId xmlns:p14="http://schemas.microsoft.com/office/powerpoint/2010/main" val="33165298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1965726" y="-55379"/>
            <a:ext cx="5710938"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Motor Control</a:t>
            </a: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pic>
        <p:nvPicPr>
          <p:cNvPr id="6" name="图片 5">
            <a:extLst>
              <a:ext uri="{FF2B5EF4-FFF2-40B4-BE49-F238E27FC236}">
                <a16:creationId xmlns:a16="http://schemas.microsoft.com/office/drawing/2014/main" id="{3CF04540-6B7F-4F02-BD03-4959612CE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315" y="483518"/>
            <a:ext cx="2569370" cy="4017559"/>
          </a:xfrm>
          <a:prstGeom prst="rect">
            <a:avLst/>
          </a:prstGeom>
        </p:spPr>
      </p:pic>
      <p:cxnSp>
        <p:nvCxnSpPr>
          <p:cNvPr id="4" name="直接连接符 3">
            <a:extLst>
              <a:ext uri="{FF2B5EF4-FFF2-40B4-BE49-F238E27FC236}">
                <a16:creationId xmlns:a16="http://schemas.microsoft.com/office/drawing/2014/main" id="{AFBE3911-E195-42DF-90D5-76BD961652C3}"/>
              </a:ext>
            </a:extLst>
          </p:cNvPr>
          <p:cNvCxnSpPr>
            <a:cxnSpLocks/>
          </p:cNvCxnSpPr>
          <p:nvPr/>
        </p:nvCxnSpPr>
        <p:spPr>
          <a:xfrm>
            <a:off x="3599892" y="1419622"/>
            <a:ext cx="19442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17825AB-44E9-4E56-880D-FC6239601092}"/>
              </a:ext>
            </a:extLst>
          </p:cNvPr>
          <p:cNvCxnSpPr>
            <a:cxnSpLocks/>
          </p:cNvCxnSpPr>
          <p:nvPr/>
        </p:nvCxnSpPr>
        <p:spPr>
          <a:xfrm>
            <a:off x="3745766" y="1707654"/>
            <a:ext cx="19442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E18D8D4-386F-4625-9B40-0294CCB354E5}"/>
              </a:ext>
            </a:extLst>
          </p:cNvPr>
          <p:cNvCxnSpPr>
            <a:cxnSpLocks/>
          </p:cNvCxnSpPr>
          <p:nvPr/>
        </p:nvCxnSpPr>
        <p:spPr>
          <a:xfrm>
            <a:off x="3745766" y="1131590"/>
            <a:ext cx="19442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299AFAB-5201-4731-9D9A-A5BD2EB41474}"/>
              </a:ext>
            </a:extLst>
          </p:cNvPr>
          <p:cNvSpPr txBox="1"/>
          <p:nvPr/>
        </p:nvSpPr>
        <p:spPr>
          <a:xfrm>
            <a:off x="4355976" y="843558"/>
            <a:ext cx="504056" cy="276999"/>
          </a:xfrm>
          <a:prstGeom prst="rect">
            <a:avLst/>
          </a:prstGeom>
          <a:noFill/>
        </p:spPr>
        <p:txBody>
          <a:bodyPr wrap="square" rtlCol="0">
            <a:spAutoFit/>
          </a:bodyPr>
          <a:lstStyle/>
          <a:p>
            <a:r>
              <a:rPr lang="en-US" altLang="zh-CN" sz="1200" dirty="0"/>
              <a:t>0.25</a:t>
            </a:r>
            <a:endParaRPr lang="zh-CN" altLang="en-US" sz="1200" dirty="0"/>
          </a:p>
        </p:txBody>
      </p:sp>
      <p:sp>
        <p:nvSpPr>
          <p:cNvPr id="22" name="文本框 21">
            <a:extLst>
              <a:ext uri="{FF2B5EF4-FFF2-40B4-BE49-F238E27FC236}">
                <a16:creationId xmlns:a16="http://schemas.microsoft.com/office/drawing/2014/main" id="{B5D6F2AE-7F04-436F-94E6-F986F6972C55}"/>
              </a:ext>
            </a:extLst>
          </p:cNvPr>
          <p:cNvSpPr txBox="1"/>
          <p:nvPr/>
        </p:nvSpPr>
        <p:spPr>
          <a:xfrm>
            <a:off x="4355976" y="1158747"/>
            <a:ext cx="504056" cy="276999"/>
          </a:xfrm>
          <a:prstGeom prst="rect">
            <a:avLst/>
          </a:prstGeom>
          <a:noFill/>
        </p:spPr>
        <p:txBody>
          <a:bodyPr wrap="square" rtlCol="0">
            <a:spAutoFit/>
          </a:bodyPr>
          <a:lstStyle/>
          <a:p>
            <a:r>
              <a:rPr lang="en-US" altLang="zh-CN" sz="1200" dirty="0"/>
              <a:t>0.50</a:t>
            </a:r>
            <a:endParaRPr lang="zh-CN" altLang="en-US" sz="1200" dirty="0"/>
          </a:p>
        </p:txBody>
      </p:sp>
      <p:sp>
        <p:nvSpPr>
          <p:cNvPr id="23" name="文本框 22">
            <a:extLst>
              <a:ext uri="{FF2B5EF4-FFF2-40B4-BE49-F238E27FC236}">
                <a16:creationId xmlns:a16="http://schemas.microsoft.com/office/drawing/2014/main" id="{B2C656C4-6A3B-436E-AC49-FC4D9D764FE8}"/>
              </a:ext>
            </a:extLst>
          </p:cNvPr>
          <p:cNvSpPr txBox="1"/>
          <p:nvPr/>
        </p:nvSpPr>
        <p:spPr>
          <a:xfrm>
            <a:off x="4355976" y="1445502"/>
            <a:ext cx="504056" cy="276999"/>
          </a:xfrm>
          <a:prstGeom prst="rect">
            <a:avLst/>
          </a:prstGeom>
          <a:noFill/>
        </p:spPr>
        <p:txBody>
          <a:bodyPr wrap="square" rtlCol="0">
            <a:spAutoFit/>
          </a:bodyPr>
          <a:lstStyle/>
          <a:p>
            <a:r>
              <a:rPr lang="en-US" altLang="zh-CN" sz="1200" dirty="0"/>
              <a:t>0.75</a:t>
            </a:r>
            <a:endParaRPr lang="zh-CN" altLang="en-US" sz="1200" dirty="0"/>
          </a:p>
        </p:txBody>
      </p:sp>
    </p:spTree>
    <p:custDataLst>
      <p:tags r:id="rId1"/>
    </p:custDataLst>
    <p:extLst>
      <p:ext uri="{BB962C8B-B14F-4D97-AF65-F5344CB8AC3E}">
        <p14:creationId xmlns:p14="http://schemas.microsoft.com/office/powerpoint/2010/main" val="11413285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1965726" y="-55379"/>
            <a:ext cx="5710938"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Motor Control</a:t>
            </a: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pic>
        <p:nvPicPr>
          <p:cNvPr id="6" name="图片 5">
            <a:extLst>
              <a:ext uri="{FF2B5EF4-FFF2-40B4-BE49-F238E27FC236}">
                <a16:creationId xmlns:a16="http://schemas.microsoft.com/office/drawing/2014/main" id="{B0EFBF9D-15C3-4AA1-907F-DA7E5DD21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502666"/>
            <a:ext cx="3590628" cy="4461248"/>
          </a:xfrm>
          <a:prstGeom prst="rect">
            <a:avLst/>
          </a:prstGeom>
        </p:spPr>
      </p:pic>
      <p:cxnSp>
        <p:nvCxnSpPr>
          <p:cNvPr id="9" name="直接箭头连接符 8">
            <a:extLst>
              <a:ext uri="{FF2B5EF4-FFF2-40B4-BE49-F238E27FC236}">
                <a16:creationId xmlns:a16="http://schemas.microsoft.com/office/drawing/2014/main" id="{EA73F360-A32C-4377-9669-245508D5C5A4}"/>
              </a:ext>
            </a:extLst>
          </p:cNvPr>
          <p:cNvCxnSpPr>
            <a:cxnSpLocks/>
          </p:cNvCxnSpPr>
          <p:nvPr/>
        </p:nvCxnSpPr>
        <p:spPr>
          <a:xfrm flipV="1">
            <a:off x="2771800" y="1707654"/>
            <a:ext cx="2725019" cy="1136920"/>
          </a:xfrm>
          <a:prstGeom prst="straightConnector1">
            <a:avLst/>
          </a:prstGeom>
          <a:ln w="28575">
            <a:solidFill>
              <a:srgbClr val="0B1527"/>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C4837CA-D3E5-42F9-B436-1163C8DF016B}"/>
              </a:ext>
            </a:extLst>
          </p:cNvPr>
          <p:cNvCxnSpPr>
            <a:cxnSpLocks/>
            <a:stCxn id="6" idx="0"/>
            <a:endCxn id="6" idx="2"/>
          </p:cNvCxnSpPr>
          <p:nvPr/>
        </p:nvCxnSpPr>
        <p:spPr>
          <a:xfrm>
            <a:off x="2694906" y="502666"/>
            <a:ext cx="0" cy="4461248"/>
          </a:xfrm>
          <a:prstGeom prst="line">
            <a:avLst/>
          </a:prstGeom>
          <a:ln w="1905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直接连接符 12">
            <a:extLst>
              <a:ext uri="{FF2B5EF4-FFF2-40B4-BE49-F238E27FC236}">
                <a16:creationId xmlns:a16="http://schemas.microsoft.com/office/drawing/2014/main" id="{3D1F5987-C297-4737-B5F1-C42081F2A49A}"/>
              </a:ext>
            </a:extLst>
          </p:cNvPr>
          <p:cNvCxnSpPr>
            <a:cxnSpLocks/>
          </p:cNvCxnSpPr>
          <p:nvPr/>
        </p:nvCxnSpPr>
        <p:spPr>
          <a:xfrm>
            <a:off x="2987824" y="540174"/>
            <a:ext cx="0" cy="4461248"/>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文本框 11">
            <a:extLst>
              <a:ext uri="{FF2B5EF4-FFF2-40B4-BE49-F238E27FC236}">
                <a16:creationId xmlns:a16="http://schemas.microsoft.com/office/drawing/2014/main" id="{B4357EC0-AC6B-4481-9C71-451AA9FF244B}"/>
              </a:ext>
            </a:extLst>
          </p:cNvPr>
          <p:cNvSpPr txBox="1"/>
          <p:nvPr/>
        </p:nvSpPr>
        <p:spPr>
          <a:xfrm>
            <a:off x="5580112" y="1491630"/>
            <a:ext cx="1584176" cy="369332"/>
          </a:xfrm>
          <a:prstGeom prst="rect">
            <a:avLst/>
          </a:prstGeom>
          <a:noFill/>
        </p:spPr>
        <p:txBody>
          <a:bodyPr wrap="square" rtlCol="0">
            <a:spAutoFit/>
          </a:bodyPr>
          <a:lstStyle/>
          <a:p>
            <a:r>
              <a:rPr lang="en-US" altLang="zh-CN" dirty="0"/>
              <a:t>Image Center</a:t>
            </a:r>
            <a:endParaRPr lang="zh-CN" altLang="en-US" dirty="0"/>
          </a:p>
        </p:txBody>
      </p:sp>
      <p:cxnSp>
        <p:nvCxnSpPr>
          <p:cNvPr id="16" name="直接箭头连接符 15">
            <a:extLst>
              <a:ext uri="{FF2B5EF4-FFF2-40B4-BE49-F238E27FC236}">
                <a16:creationId xmlns:a16="http://schemas.microsoft.com/office/drawing/2014/main" id="{D1B63662-6D26-4D87-81E7-9C90CA5CAD1D}"/>
              </a:ext>
            </a:extLst>
          </p:cNvPr>
          <p:cNvCxnSpPr>
            <a:cxnSpLocks/>
          </p:cNvCxnSpPr>
          <p:nvPr/>
        </p:nvCxnSpPr>
        <p:spPr>
          <a:xfrm flipV="1">
            <a:off x="3129395" y="2693277"/>
            <a:ext cx="2875435" cy="83724"/>
          </a:xfrm>
          <a:prstGeom prst="straightConnector1">
            <a:avLst/>
          </a:prstGeom>
          <a:ln w="28575">
            <a:solidFill>
              <a:srgbClr val="0B1527"/>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43A0717-A5A4-4C08-B828-28128D65AF4A}"/>
              </a:ext>
            </a:extLst>
          </p:cNvPr>
          <p:cNvSpPr txBox="1"/>
          <p:nvPr/>
        </p:nvSpPr>
        <p:spPr>
          <a:xfrm>
            <a:off x="6092488" y="2516681"/>
            <a:ext cx="1584176" cy="369332"/>
          </a:xfrm>
          <a:prstGeom prst="rect">
            <a:avLst/>
          </a:prstGeom>
          <a:noFill/>
        </p:spPr>
        <p:txBody>
          <a:bodyPr wrap="square" rtlCol="0">
            <a:spAutoFit/>
          </a:bodyPr>
          <a:lstStyle/>
          <a:p>
            <a:r>
              <a:rPr lang="en-US" altLang="zh-CN" dirty="0"/>
              <a:t>Path Center</a:t>
            </a:r>
            <a:endParaRPr lang="zh-CN" altLang="en-US" dirty="0"/>
          </a:p>
        </p:txBody>
      </p:sp>
      <p:sp>
        <p:nvSpPr>
          <p:cNvPr id="19" name="文本框 18">
            <a:extLst>
              <a:ext uri="{FF2B5EF4-FFF2-40B4-BE49-F238E27FC236}">
                <a16:creationId xmlns:a16="http://schemas.microsoft.com/office/drawing/2014/main" id="{917BC6EE-78CE-4226-99E4-FEC1C412D48A}"/>
              </a:ext>
            </a:extLst>
          </p:cNvPr>
          <p:cNvSpPr txBox="1"/>
          <p:nvPr/>
        </p:nvSpPr>
        <p:spPr>
          <a:xfrm>
            <a:off x="5868144" y="3813844"/>
            <a:ext cx="1584176" cy="400110"/>
          </a:xfrm>
          <a:prstGeom prst="rect">
            <a:avLst/>
          </a:prstGeom>
          <a:noFill/>
        </p:spPr>
        <p:txBody>
          <a:bodyPr wrap="square" rtlCol="0">
            <a:spAutoFit/>
          </a:bodyPr>
          <a:lstStyle/>
          <a:p>
            <a:r>
              <a:rPr lang="en-US" altLang="zh-CN" sz="2000" b="1" dirty="0">
                <a:solidFill>
                  <a:schemeClr val="tx2">
                    <a:lumMod val="60000"/>
                    <a:lumOff val="40000"/>
                  </a:schemeClr>
                </a:solidFill>
              </a:rPr>
              <a:t>Turn Right</a:t>
            </a:r>
            <a:r>
              <a:rPr lang="zh-CN" altLang="en-US" sz="2000" b="1" dirty="0">
                <a:solidFill>
                  <a:schemeClr val="tx2">
                    <a:lumMod val="60000"/>
                    <a:lumOff val="40000"/>
                  </a:schemeClr>
                </a:solidFill>
              </a:rPr>
              <a:t>！</a:t>
            </a:r>
          </a:p>
        </p:txBody>
      </p:sp>
    </p:spTree>
    <p:custDataLst>
      <p:tags r:id="rId1"/>
    </p:custDataLst>
    <p:extLst>
      <p:ext uri="{BB962C8B-B14F-4D97-AF65-F5344CB8AC3E}">
        <p14:creationId xmlns:p14="http://schemas.microsoft.com/office/powerpoint/2010/main" val="268705935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6" y="10302"/>
            <a:ext cx="9144000" cy="5143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3C6FF11A-E9B4-4B8C-8987-BB519CD8648A}"/>
              </a:ext>
            </a:extLst>
          </p:cNvPr>
          <p:cNvGrpSpPr/>
          <p:nvPr/>
        </p:nvGrpSpPr>
        <p:grpSpPr>
          <a:xfrm>
            <a:off x="1475656" y="1650224"/>
            <a:ext cx="7046951" cy="1569598"/>
            <a:chOff x="1475656" y="1650224"/>
            <a:chExt cx="7046951" cy="1569598"/>
          </a:xfrm>
        </p:grpSpPr>
        <p:sp>
          <p:nvSpPr>
            <p:cNvPr id="8" name="文本框 2">
              <a:extLst>
                <a:ext uri="{FF2B5EF4-FFF2-40B4-BE49-F238E27FC236}">
                  <a16:creationId xmlns:a16="http://schemas.microsoft.com/office/drawing/2014/main" id="{5B710EEE-5327-46AB-81C9-C7BC33B452B8}"/>
                </a:ext>
              </a:extLst>
            </p:cNvPr>
            <p:cNvSpPr txBox="1"/>
            <p:nvPr/>
          </p:nvSpPr>
          <p:spPr>
            <a:xfrm>
              <a:off x="1475656" y="1650224"/>
              <a:ext cx="1431677" cy="1569598"/>
            </a:xfrm>
            <a:prstGeom prst="rect">
              <a:avLst/>
            </a:prstGeom>
            <a:noFill/>
          </p:spPr>
          <p:txBody>
            <a:bodyPr wrap="none" lIns="91378" tIns="45689" rIns="91378" bIns="45689"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kumimoji="1" lang="en-US" altLang="zh-CN" sz="9600" dirty="0">
                  <a:solidFill>
                    <a:schemeClr val="bg1"/>
                  </a:solidFill>
                  <a:ea typeface="Microsoft YaHei" charset="0"/>
                  <a:cs typeface="Microsoft YaHei" charset="0"/>
                </a:rPr>
                <a:t>03</a:t>
              </a:r>
              <a:endParaRPr kumimoji="1" lang="zh-CN" altLang="en-US" sz="9600" dirty="0">
                <a:solidFill>
                  <a:schemeClr val="bg1"/>
                </a:solidFill>
                <a:ea typeface="Microsoft YaHei" charset="0"/>
                <a:cs typeface="Microsoft YaHei" charset="0"/>
              </a:endParaRPr>
            </a:p>
          </p:txBody>
        </p:sp>
        <p:sp>
          <p:nvSpPr>
            <p:cNvPr id="9" name="文本框 4">
              <a:extLst>
                <a:ext uri="{FF2B5EF4-FFF2-40B4-BE49-F238E27FC236}">
                  <a16:creationId xmlns:a16="http://schemas.microsoft.com/office/drawing/2014/main" id="{B1C27A0D-A492-40E9-B159-4A8CC01B3E27}"/>
                </a:ext>
              </a:extLst>
            </p:cNvPr>
            <p:cNvSpPr txBox="1"/>
            <p:nvPr/>
          </p:nvSpPr>
          <p:spPr>
            <a:xfrm>
              <a:off x="3203848" y="1973391"/>
              <a:ext cx="5318759" cy="923263"/>
            </a:xfrm>
            <a:prstGeom prst="rect">
              <a:avLst/>
            </a:prstGeom>
            <a:noFill/>
          </p:spPr>
          <p:txBody>
            <a:bodyPr wrap="none" lIns="91374" tIns="45687" rIns="91374" bIns="45687"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5400" dirty="0">
                  <a:solidFill>
                    <a:schemeClr val="bg1"/>
                  </a:solidFill>
                  <a:latin typeface="微软雅黑" panose="020B0503020204020204" pitchFamily="34" charset="-122"/>
                  <a:ea typeface="微软雅黑" panose="020B0503020204020204" pitchFamily="34" charset="-122"/>
                </a:rPr>
                <a:t>Color Matching</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502EE045-A72C-4B65-ACB9-70E3A1D657A3}"/>
              </a:ext>
            </a:extLst>
          </p:cNvPr>
          <p:cNvSpPr txBox="1"/>
          <p:nvPr/>
        </p:nvSpPr>
        <p:spPr>
          <a:xfrm>
            <a:off x="3635896" y="3075806"/>
            <a:ext cx="3024336" cy="400110"/>
          </a:xfrm>
          <a:prstGeom prst="rect">
            <a:avLst/>
          </a:prstGeom>
          <a:noFill/>
        </p:spPr>
        <p:txBody>
          <a:bodyPr wrap="square" rtlCol="0">
            <a:spAutoFit/>
          </a:bodyPr>
          <a:lstStyle/>
          <a:p>
            <a:r>
              <a:rPr lang="en-US" altLang="zh-CN" sz="2000" dirty="0">
                <a:solidFill>
                  <a:schemeClr val="bg1"/>
                </a:solidFill>
              </a:rPr>
              <a:t>Speaker:</a:t>
            </a:r>
            <a:r>
              <a:rPr lang="zh-CN" altLang="en-US" sz="2000" dirty="0">
                <a:solidFill>
                  <a:schemeClr val="bg1"/>
                </a:solidFill>
              </a:rPr>
              <a:t> </a:t>
            </a:r>
            <a:r>
              <a:rPr lang="en-US" altLang="zh-CN" sz="2000" dirty="0" err="1">
                <a:solidFill>
                  <a:schemeClr val="bg1"/>
                </a:solidFill>
              </a:rPr>
              <a:t>Chengwei</a:t>
            </a:r>
            <a:r>
              <a:rPr lang="zh-CN" altLang="en-US" sz="2000" dirty="0">
                <a:solidFill>
                  <a:schemeClr val="bg1"/>
                </a:solidFill>
              </a:rPr>
              <a:t> </a:t>
            </a:r>
            <a:r>
              <a:rPr lang="en-US" altLang="zh-CN" sz="2000" dirty="0">
                <a:solidFill>
                  <a:schemeClr val="bg1"/>
                </a:solidFill>
              </a:rPr>
              <a:t>Wang</a:t>
            </a:r>
            <a:endParaRPr lang="zh-CN" altLang="en-US" sz="2000" dirty="0">
              <a:solidFill>
                <a:schemeClr val="bg1"/>
              </a:solidFill>
            </a:endParaRPr>
          </a:p>
        </p:txBody>
      </p:sp>
    </p:spTree>
    <p:custDataLst>
      <p:tags r:id="rId1"/>
    </p:custDataLst>
    <p:extLst>
      <p:ext uri="{BB962C8B-B14F-4D97-AF65-F5344CB8AC3E}">
        <p14:creationId xmlns:p14="http://schemas.microsoft.com/office/powerpoint/2010/main" val="141750561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2650990" y="-39633"/>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Procedures</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grpSp>
        <p:nvGrpSpPr>
          <p:cNvPr id="51" name="Group 4"/>
          <p:cNvGrpSpPr>
            <a:grpSpLocks noChangeAspect="1"/>
          </p:cNvGrpSpPr>
          <p:nvPr/>
        </p:nvGrpSpPr>
        <p:grpSpPr bwMode="auto">
          <a:xfrm>
            <a:off x="491764" y="1409736"/>
            <a:ext cx="3298031" cy="3164681"/>
            <a:chOff x="1672" y="-2"/>
            <a:chExt cx="3733" cy="3581"/>
          </a:xfrm>
        </p:grpSpPr>
        <p:sp>
          <p:nvSpPr>
            <p:cNvPr id="52" name="Freeform 5"/>
            <p:cNvSpPr>
              <a:spLocks/>
            </p:cNvSpPr>
            <p:nvPr/>
          </p:nvSpPr>
          <p:spPr bwMode="auto">
            <a:xfrm>
              <a:off x="3154" y="3311"/>
              <a:ext cx="811" cy="268"/>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prstClr val="black"/>
                </a:solidFill>
              </a:endParaRPr>
            </a:p>
          </p:txBody>
        </p:sp>
        <p:sp>
          <p:nvSpPr>
            <p:cNvPr id="53" name="Freeform 6"/>
            <p:cNvSpPr>
              <a:spLocks/>
            </p:cNvSpPr>
            <p:nvPr/>
          </p:nvSpPr>
          <p:spPr bwMode="auto">
            <a:xfrm>
              <a:off x="4555" y="2365"/>
              <a:ext cx="599" cy="443"/>
            </a:xfrm>
            <a:custGeom>
              <a:avLst/>
              <a:gdLst>
                <a:gd name="T0" fmla="*/ 493 w 344"/>
                <a:gd name="T1" fmla="*/ 443 h 254"/>
                <a:gd name="T2" fmla="*/ 444 w 344"/>
                <a:gd name="T3" fmla="*/ 429 h 254"/>
                <a:gd name="T4" fmla="*/ 57 w 344"/>
                <a:gd name="T5" fmla="*/ 185 h 254"/>
                <a:gd name="T6" fmla="*/ 28 w 344"/>
                <a:gd name="T7" fmla="*/ 56 h 254"/>
                <a:gd name="T8" fmla="*/ 155 w 344"/>
                <a:gd name="T9" fmla="*/ 28 h 254"/>
                <a:gd name="T10" fmla="*/ 543 w 344"/>
                <a:gd name="T11" fmla="*/ 272 h 254"/>
                <a:gd name="T12" fmla="*/ 571 w 344"/>
                <a:gd name="T13" fmla="*/ 399 h 254"/>
                <a:gd name="T14" fmla="*/ 493 w 344"/>
                <a:gd name="T15" fmla="*/ 443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4" name="Freeform 7"/>
            <p:cNvSpPr>
              <a:spLocks/>
            </p:cNvSpPr>
            <p:nvPr/>
          </p:nvSpPr>
          <p:spPr bwMode="auto">
            <a:xfrm>
              <a:off x="4753" y="1426"/>
              <a:ext cx="652" cy="286"/>
            </a:xfrm>
            <a:custGeom>
              <a:avLst/>
              <a:gdLst>
                <a:gd name="T0" fmla="*/ 101 w 374"/>
                <a:gd name="T1" fmla="*/ 286 h 164"/>
                <a:gd name="T2" fmla="*/ 10 w 374"/>
                <a:gd name="T3" fmla="*/ 211 h 164"/>
                <a:gd name="T4" fmla="*/ 84 w 374"/>
                <a:gd name="T5" fmla="*/ 101 h 164"/>
                <a:gd name="T6" fmla="*/ 532 w 374"/>
                <a:gd name="T7" fmla="*/ 10 h 164"/>
                <a:gd name="T8" fmla="*/ 642 w 374"/>
                <a:gd name="T9" fmla="*/ 84 h 164"/>
                <a:gd name="T10" fmla="*/ 568 w 374"/>
                <a:gd name="T11" fmla="*/ 192 h 164"/>
                <a:gd name="T12" fmla="*/ 120 w 374"/>
                <a:gd name="T13" fmla="*/ 284 h 164"/>
                <a:gd name="T14" fmla="*/ 101 w 374"/>
                <a:gd name="T15" fmla="*/ 286 h 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5" name="Freeform 8"/>
            <p:cNvSpPr>
              <a:spLocks/>
            </p:cNvSpPr>
            <p:nvPr/>
          </p:nvSpPr>
          <p:spPr bwMode="auto">
            <a:xfrm>
              <a:off x="4294" y="333"/>
              <a:ext cx="463" cy="578"/>
            </a:xfrm>
            <a:custGeom>
              <a:avLst/>
              <a:gdLst>
                <a:gd name="T0" fmla="*/ 104 w 266"/>
                <a:gd name="T1" fmla="*/ 578 h 332"/>
                <a:gd name="T2" fmla="*/ 54 w 266"/>
                <a:gd name="T3" fmla="*/ 564 h 332"/>
                <a:gd name="T4" fmla="*/ 28 w 266"/>
                <a:gd name="T5" fmla="*/ 435 h 332"/>
                <a:gd name="T6" fmla="*/ 280 w 266"/>
                <a:gd name="T7" fmla="*/ 54 h 332"/>
                <a:gd name="T8" fmla="*/ 409 w 266"/>
                <a:gd name="T9" fmla="*/ 28 h 332"/>
                <a:gd name="T10" fmla="*/ 435 w 266"/>
                <a:gd name="T11" fmla="*/ 157 h 332"/>
                <a:gd name="T12" fmla="*/ 183 w 266"/>
                <a:gd name="T13" fmla="*/ 538 h 332"/>
                <a:gd name="T14" fmla="*/ 104 w 266"/>
                <a:gd name="T15" fmla="*/ 578 h 3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6" name="Freeform 9"/>
            <p:cNvSpPr>
              <a:spLocks/>
            </p:cNvSpPr>
            <p:nvPr/>
          </p:nvSpPr>
          <p:spPr bwMode="auto">
            <a:xfrm>
              <a:off x="3465" y="-2"/>
              <a:ext cx="189" cy="645"/>
            </a:xfrm>
            <a:custGeom>
              <a:avLst/>
              <a:gdLst>
                <a:gd name="T0" fmla="*/ 97 w 109"/>
                <a:gd name="T1" fmla="*/ 645 h 370"/>
                <a:gd name="T2" fmla="*/ 3 w 109"/>
                <a:gd name="T3" fmla="*/ 553 h 370"/>
                <a:gd name="T4" fmla="*/ 0 w 109"/>
                <a:gd name="T5" fmla="*/ 94 h 370"/>
                <a:gd name="T6" fmla="*/ 92 w 109"/>
                <a:gd name="T7" fmla="*/ 0 h 370"/>
                <a:gd name="T8" fmla="*/ 184 w 109"/>
                <a:gd name="T9" fmla="*/ 92 h 370"/>
                <a:gd name="T10" fmla="*/ 189 w 109"/>
                <a:gd name="T11" fmla="*/ 551 h 370"/>
                <a:gd name="T12" fmla="*/ 97 w 109"/>
                <a:gd name="T13" fmla="*/ 645 h 370"/>
                <a:gd name="T14" fmla="*/ 97 w 109"/>
                <a:gd name="T15" fmla="*/ 645 h 3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7" name="Freeform 10"/>
            <p:cNvSpPr>
              <a:spLocks/>
            </p:cNvSpPr>
            <p:nvPr/>
          </p:nvSpPr>
          <p:spPr bwMode="auto">
            <a:xfrm>
              <a:off x="1923" y="2362"/>
              <a:ext cx="599" cy="442"/>
            </a:xfrm>
            <a:custGeom>
              <a:avLst/>
              <a:gdLst>
                <a:gd name="T0" fmla="*/ 106 w 344"/>
                <a:gd name="T1" fmla="*/ 442 h 254"/>
                <a:gd name="T2" fmla="*/ 28 w 344"/>
                <a:gd name="T3" fmla="*/ 398 h 254"/>
                <a:gd name="T4" fmla="*/ 56 w 344"/>
                <a:gd name="T5" fmla="*/ 271 h 254"/>
                <a:gd name="T6" fmla="*/ 444 w 344"/>
                <a:gd name="T7" fmla="*/ 28 h 254"/>
                <a:gd name="T8" fmla="*/ 571 w 344"/>
                <a:gd name="T9" fmla="*/ 57 h 254"/>
                <a:gd name="T10" fmla="*/ 542 w 344"/>
                <a:gd name="T11" fmla="*/ 184 h 254"/>
                <a:gd name="T12" fmla="*/ 155 w 344"/>
                <a:gd name="T13" fmla="*/ 428 h 254"/>
                <a:gd name="T14" fmla="*/ 106 w 344"/>
                <a:gd name="T15" fmla="*/ 442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8" name="Freeform 11"/>
            <p:cNvSpPr>
              <a:spLocks/>
            </p:cNvSpPr>
            <p:nvPr/>
          </p:nvSpPr>
          <p:spPr bwMode="auto">
            <a:xfrm>
              <a:off x="1672" y="1425"/>
              <a:ext cx="652" cy="284"/>
            </a:xfrm>
            <a:custGeom>
              <a:avLst/>
              <a:gdLst>
                <a:gd name="T0" fmla="*/ 551 w 374"/>
                <a:gd name="T1" fmla="*/ 284 h 163"/>
                <a:gd name="T2" fmla="*/ 532 w 374"/>
                <a:gd name="T3" fmla="*/ 282 h 163"/>
                <a:gd name="T4" fmla="*/ 84 w 374"/>
                <a:gd name="T5" fmla="*/ 192 h 163"/>
                <a:gd name="T6" fmla="*/ 10 w 374"/>
                <a:gd name="T7" fmla="*/ 82 h 163"/>
                <a:gd name="T8" fmla="*/ 120 w 374"/>
                <a:gd name="T9" fmla="*/ 9 h 163"/>
                <a:gd name="T10" fmla="*/ 568 w 374"/>
                <a:gd name="T11" fmla="*/ 101 h 163"/>
                <a:gd name="T12" fmla="*/ 642 w 374"/>
                <a:gd name="T13" fmla="*/ 209 h 163"/>
                <a:gd name="T14" fmla="*/ 551 w 374"/>
                <a:gd name="T15" fmla="*/ 284 h 1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9" name="Freeform 12"/>
            <p:cNvSpPr>
              <a:spLocks/>
            </p:cNvSpPr>
            <p:nvPr/>
          </p:nvSpPr>
          <p:spPr bwMode="auto">
            <a:xfrm>
              <a:off x="2320" y="329"/>
              <a:ext cx="464" cy="580"/>
            </a:xfrm>
            <a:custGeom>
              <a:avLst/>
              <a:gdLst>
                <a:gd name="T0" fmla="*/ 359 w 266"/>
                <a:gd name="T1" fmla="*/ 580 h 333"/>
                <a:gd name="T2" fmla="*/ 281 w 266"/>
                <a:gd name="T3" fmla="*/ 538 h 333"/>
                <a:gd name="T4" fmla="*/ 28 w 266"/>
                <a:gd name="T5" fmla="*/ 157 h 333"/>
                <a:gd name="T6" fmla="*/ 54 w 266"/>
                <a:gd name="T7" fmla="*/ 28 h 333"/>
                <a:gd name="T8" fmla="*/ 183 w 266"/>
                <a:gd name="T9" fmla="*/ 54 h 333"/>
                <a:gd name="T10" fmla="*/ 436 w 266"/>
                <a:gd name="T11" fmla="*/ 435 h 333"/>
                <a:gd name="T12" fmla="*/ 410 w 266"/>
                <a:gd name="T13" fmla="*/ 564 h 333"/>
                <a:gd name="T14" fmla="*/ 359 w 266"/>
                <a:gd name="T15" fmla="*/ 580 h 3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60" name="Freeform 13"/>
            <p:cNvSpPr>
              <a:spLocks noEditPoints="1"/>
            </p:cNvSpPr>
            <p:nvPr/>
          </p:nvSpPr>
          <p:spPr bwMode="auto">
            <a:xfrm>
              <a:off x="2498" y="817"/>
              <a:ext cx="2100" cy="2567"/>
            </a:xfrm>
            <a:custGeom>
              <a:avLst/>
              <a:gdLst>
                <a:gd name="T0" fmla="*/ 1050 w 1206"/>
                <a:gd name="T1" fmla="*/ 0 h 1474"/>
                <a:gd name="T2" fmla="*/ 0 w 1206"/>
                <a:gd name="T3" fmla="*/ 1050 h 1474"/>
                <a:gd name="T4" fmla="*/ 165 w 1206"/>
                <a:gd name="T5" fmla="*/ 1616 h 1474"/>
                <a:gd name="T6" fmla="*/ 536 w 1206"/>
                <a:gd name="T7" fmla="*/ 1966 h 1474"/>
                <a:gd name="T8" fmla="*/ 536 w 1206"/>
                <a:gd name="T9" fmla="*/ 2314 h 1474"/>
                <a:gd name="T10" fmla="*/ 789 w 1206"/>
                <a:gd name="T11" fmla="*/ 2567 h 1474"/>
                <a:gd name="T12" fmla="*/ 1339 w 1206"/>
                <a:gd name="T13" fmla="*/ 2567 h 1474"/>
                <a:gd name="T14" fmla="*/ 1592 w 1206"/>
                <a:gd name="T15" fmla="*/ 2314 h 1474"/>
                <a:gd name="T16" fmla="*/ 1592 w 1206"/>
                <a:gd name="T17" fmla="*/ 1951 h 1474"/>
                <a:gd name="T18" fmla="*/ 2100 w 1206"/>
                <a:gd name="T19" fmla="*/ 1050 h 1474"/>
                <a:gd name="T20" fmla="*/ 1050 w 1206"/>
                <a:gd name="T21" fmla="*/ 0 h 1474"/>
                <a:gd name="T22" fmla="*/ 1440 w 1206"/>
                <a:gd name="T23" fmla="*/ 1797 h 1474"/>
                <a:gd name="T24" fmla="*/ 1384 w 1206"/>
                <a:gd name="T25" fmla="*/ 1890 h 1474"/>
                <a:gd name="T26" fmla="*/ 1384 w 1206"/>
                <a:gd name="T27" fmla="*/ 1973 h 1474"/>
                <a:gd name="T28" fmla="*/ 744 w 1206"/>
                <a:gd name="T29" fmla="*/ 1973 h 1474"/>
                <a:gd name="T30" fmla="*/ 744 w 1206"/>
                <a:gd name="T31" fmla="*/ 1903 h 1474"/>
                <a:gd name="T32" fmla="*/ 686 w 1206"/>
                <a:gd name="T33" fmla="*/ 1809 h 1474"/>
                <a:gd name="T34" fmla="*/ 207 w 1206"/>
                <a:gd name="T35" fmla="*/ 1050 h 1474"/>
                <a:gd name="T36" fmla="*/ 1050 w 1206"/>
                <a:gd name="T37" fmla="*/ 207 h 1474"/>
                <a:gd name="T38" fmla="*/ 1893 w 1206"/>
                <a:gd name="T39" fmla="*/ 1050 h 1474"/>
                <a:gd name="T40" fmla="*/ 1440 w 1206"/>
                <a:gd name="T41" fmla="*/ 1797 h 14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solidFill>
              <a:srgbClr val="1629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61" name="Oval 14"/>
            <p:cNvSpPr>
              <a:spLocks noChangeArrowheads="1"/>
            </p:cNvSpPr>
            <p:nvPr/>
          </p:nvSpPr>
          <p:spPr bwMode="auto">
            <a:xfrm>
              <a:off x="2907" y="1200"/>
              <a:ext cx="1343" cy="1343"/>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2" name="Oval 15"/>
            <p:cNvSpPr>
              <a:spLocks noChangeArrowheads="1"/>
            </p:cNvSpPr>
            <p:nvPr/>
          </p:nvSpPr>
          <p:spPr bwMode="auto">
            <a:xfrm>
              <a:off x="3040" y="1334"/>
              <a:ext cx="1076" cy="1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3" name="Oval 16"/>
            <p:cNvSpPr>
              <a:spLocks noChangeArrowheads="1"/>
            </p:cNvSpPr>
            <p:nvPr/>
          </p:nvSpPr>
          <p:spPr bwMode="auto">
            <a:xfrm>
              <a:off x="3155" y="1449"/>
              <a:ext cx="846" cy="846"/>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4" name="Oval 17"/>
            <p:cNvSpPr>
              <a:spLocks noChangeArrowheads="1"/>
            </p:cNvSpPr>
            <p:nvPr/>
          </p:nvSpPr>
          <p:spPr bwMode="auto">
            <a:xfrm>
              <a:off x="3280" y="1573"/>
              <a:ext cx="596" cy="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5" name="Oval 18"/>
            <p:cNvSpPr>
              <a:spLocks noChangeArrowheads="1"/>
            </p:cNvSpPr>
            <p:nvPr/>
          </p:nvSpPr>
          <p:spPr bwMode="auto">
            <a:xfrm>
              <a:off x="3391" y="1684"/>
              <a:ext cx="373" cy="375"/>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6" name="Oval 19"/>
            <p:cNvSpPr>
              <a:spLocks noChangeArrowheads="1"/>
            </p:cNvSpPr>
            <p:nvPr/>
          </p:nvSpPr>
          <p:spPr bwMode="auto">
            <a:xfrm>
              <a:off x="3508" y="1803"/>
              <a:ext cx="139" cy="1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7" name="Freeform 20"/>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68" name="Freeform 21"/>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grpSp>
      <p:grpSp>
        <p:nvGrpSpPr>
          <p:cNvPr id="72" name="Group 344"/>
          <p:cNvGrpSpPr>
            <a:grpSpLocks/>
          </p:cNvGrpSpPr>
          <p:nvPr/>
        </p:nvGrpSpPr>
        <p:grpSpPr bwMode="auto">
          <a:xfrm>
            <a:off x="4211254" y="2449219"/>
            <a:ext cx="3785431" cy="553998"/>
            <a:chOff x="4643438" y="2691397"/>
            <a:chExt cx="5047215" cy="738456"/>
          </a:xfrm>
        </p:grpSpPr>
        <p:sp>
          <p:nvSpPr>
            <p:cNvPr id="88" name="Rectangle 43"/>
            <p:cNvSpPr/>
            <p:nvPr/>
          </p:nvSpPr>
          <p:spPr>
            <a:xfrm>
              <a:off x="5072061" y="2691397"/>
              <a:ext cx="4618592" cy="738456"/>
            </a:xfrm>
            <a:prstGeom prst="rect">
              <a:avLst/>
            </a:prstGeom>
          </p:spPr>
          <p:txBody>
            <a:bodyPr wrap="none">
              <a:spAutoFit/>
            </a:bodyPr>
            <a:lstStyle/>
            <a:p>
              <a:pPr>
                <a:defRPr/>
              </a:pPr>
              <a:r>
                <a:rPr lang="en-US" sz="1600" dirty="0">
                  <a:solidFill>
                    <a:schemeClr val="tx1">
                      <a:lumMod val="95000"/>
                      <a:lumOff val="5000"/>
                    </a:schemeClr>
                  </a:solidFill>
                </a:rPr>
                <a:t>Color Recognition:</a:t>
              </a:r>
            </a:p>
            <a:p>
              <a:pPr>
                <a:defRPr/>
              </a:pPr>
              <a:r>
                <a:rPr lang="en-US" sz="1400" i="1" dirty="0">
                  <a:solidFill>
                    <a:schemeClr val="tx2">
                      <a:lumMod val="60000"/>
                      <a:lumOff val="40000"/>
                    </a:schemeClr>
                  </a:solidFill>
                </a:rPr>
                <a:t>Recognize the color in the identification point</a:t>
              </a:r>
              <a:endParaRPr lang="en-US" sz="1400" i="1" dirty="0">
                <a:solidFill>
                  <a:schemeClr val="tx2">
                    <a:lumMod val="60000"/>
                    <a:lumOff val="40000"/>
                  </a:schemeClr>
                </a:solidFill>
                <a:ea typeface="Open Sans" pitchFamily="34" charset="0"/>
                <a:cs typeface="Open Sans" pitchFamily="34" charset="0"/>
              </a:endParaRPr>
            </a:p>
          </p:txBody>
        </p:sp>
        <p:grpSp>
          <p:nvGrpSpPr>
            <p:cNvPr id="89" name="Group 332"/>
            <p:cNvGrpSpPr>
              <a:grpSpLocks/>
            </p:cNvGrpSpPr>
            <p:nvPr/>
          </p:nvGrpSpPr>
          <p:grpSpPr bwMode="auto">
            <a:xfrm>
              <a:off x="4643438" y="2786064"/>
              <a:ext cx="288476" cy="288476"/>
              <a:chOff x="4643438" y="2786064"/>
              <a:chExt cx="288476" cy="288476"/>
            </a:xfrm>
          </p:grpSpPr>
          <p:sp>
            <p:nvSpPr>
              <p:cNvPr id="90" name="Oval 45"/>
              <p:cNvSpPr/>
              <p:nvPr/>
            </p:nvSpPr>
            <p:spPr>
              <a:xfrm>
                <a:off x="4643438" y="2786064"/>
                <a:ext cx="288924" cy="288844"/>
              </a:xfrm>
              <a:prstGeom prst="ellipse">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91" name="Freeform 26"/>
              <p:cNvSpPr>
                <a:spLocks/>
              </p:cNvSpPr>
              <p:nvPr/>
            </p:nvSpPr>
            <p:spPr bwMode="auto">
              <a:xfrm>
                <a:off x="4735506" y="2871746"/>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grpSp>
      <p:grpSp>
        <p:nvGrpSpPr>
          <p:cNvPr id="74" name="Group 346"/>
          <p:cNvGrpSpPr>
            <a:grpSpLocks/>
          </p:cNvGrpSpPr>
          <p:nvPr/>
        </p:nvGrpSpPr>
        <p:grpSpPr bwMode="auto">
          <a:xfrm>
            <a:off x="4211254" y="3515350"/>
            <a:ext cx="3847434" cy="553998"/>
            <a:chOff x="4643438" y="3561856"/>
            <a:chExt cx="5129896" cy="738457"/>
          </a:xfrm>
        </p:grpSpPr>
        <p:sp>
          <p:nvSpPr>
            <p:cNvPr id="80" name="Rectangle 35"/>
            <p:cNvSpPr/>
            <p:nvPr/>
          </p:nvSpPr>
          <p:spPr>
            <a:xfrm>
              <a:off x="5072062" y="3561856"/>
              <a:ext cx="4701272" cy="738457"/>
            </a:xfrm>
            <a:prstGeom prst="rect">
              <a:avLst/>
            </a:prstGeom>
          </p:spPr>
          <p:txBody>
            <a:bodyPr wrap="none">
              <a:spAutoFit/>
            </a:bodyPr>
            <a:lstStyle/>
            <a:p>
              <a:pPr>
                <a:defRPr/>
              </a:pPr>
              <a:r>
                <a:rPr lang="en-US" sz="1600" dirty="0">
                  <a:solidFill>
                    <a:schemeClr val="tx1">
                      <a:lumMod val="95000"/>
                      <a:lumOff val="5000"/>
                    </a:schemeClr>
                  </a:solidFill>
                </a:rPr>
                <a:t>Color Tracking</a:t>
              </a:r>
            </a:p>
            <a:p>
              <a:pPr>
                <a:defRPr/>
              </a:pPr>
              <a:r>
                <a:rPr lang="en-US" sz="1400" i="1" dirty="0">
                  <a:solidFill>
                    <a:schemeClr val="tx2">
                      <a:lumMod val="60000"/>
                      <a:lumOff val="40000"/>
                    </a:schemeClr>
                  </a:solidFill>
                </a:rPr>
                <a:t>Track the object according to </a:t>
              </a:r>
              <a:r>
                <a:rPr lang="en-US" altLang="zh-CN" sz="1400" i="1" dirty="0">
                  <a:solidFill>
                    <a:schemeClr val="tx2">
                      <a:lumMod val="60000"/>
                      <a:lumOff val="40000"/>
                    </a:schemeClr>
                  </a:solidFill>
                </a:rPr>
                <a:t>recognized </a:t>
              </a:r>
              <a:r>
                <a:rPr lang="en-US" sz="1400" i="1" dirty="0">
                  <a:solidFill>
                    <a:schemeClr val="tx2">
                      <a:lumMod val="60000"/>
                      <a:lumOff val="40000"/>
                    </a:schemeClr>
                  </a:solidFill>
                </a:rPr>
                <a:t>color</a:t>
              </a:r>
              <a:endParaRPr lang="en-US" sz="1400" i="1" dirty="0">
                <a:solidFill>
                  <a:schemeClr val="tx2">
                    <a:lumMod val="60000"/>
                    <a:lumOff val="40000"/>
                  </a:schemeClr>
                </a:solidFill>
                <a:ea typeface="Open Sans" pitchFamily="34" charset="0"/>
                <a:cs typeface="Open Sans" pitchFamily="34" charset="0"/>
              </a:endParaRPr>
            </a:p>
          </p:txBody>
        </p:sp>
        <p:grpSp>
          <p:nvGrpSpPr>
            <p:cNvPr id="81" name="Group 341"/>
            <p:cNvGrpSpPr>
              <a:grpSpLocks/>
            </p:cNvGrpSpPr>
            <p:nvPr/>
          </p:nvGrpSpPr>
          <p:grpSpPr bwMode="auto">
            <a:xfrm>
              <a:off x="4643438" y="3643320"/>
              <a:ext cx="288476" cy="288476"/>
              <a:chOff x="4643438" y="3643320"/>
              <a:chExt cx="288476" cy="288476"/>
            </a:xfrm>
          </p:grpSpPr>
          <p:sp>
            <p:nvSpPr>
              <p:cNvPr id="82" name="Oval 37"/>
              <p:cNvSpPr/>
              <p:nvPr/>
            </p:nvSpPr>
            <p:spPr>
              <a:xfrm>
                <a:off x="4643438" y="3643074"/>
                <a:ext cx="288924" cy="288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83" name="Freeform 26"/>
              <p:cNvSpPr>
                <a:spLocks/>
              </p:cNvSpPr>
              <p:nvPr/>
            </p:nvSpPr>
            <p:spPr bwMode="auto">
              <a:xfrm>
                <a:off x="4735506" y="3729002"/>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grpSp>
      <p:grpSp>
        <p:nvGrpSpPr>
          <p:cNvPr id="37" name="Group 344">
            <a:extLst>
              <a:ext uri="{FF2B5EF4-FFF2-40B4-BE49-F238E27FC236}">
                <a16:creationId xmlns:a16="http://schemas.microsoft.com/office/drawing/2014/main" id="{8BB935B8-A0B1-CE47-938E-4C58060303CD}"/>
              </a:ext>
            </a:extLst>
          </p:cNvPr>
          <p:cNvGrpSpPr>
            <a:grpSpLocks/>
          </p:cNvGrpSpPr>
          <p:nvPr/>
        </p:nvGrpSpPr>
        <p:grpSpPr bwMode="auto">
          <a:xfrm>
            <a:off x="4211960" y="1323220"/>
            <a:ext cx="3949052" cy="769441"/>
            <a:chOff x="4643438" y="2685164"/>
            <a:chExt cx="5265373" cy="1025634"/>
          </a:xfrm>
        </p:grpSpPr>
        <p:sp>
          <p:nvSpPr>
            <p:cNvPr id="38" name="Rectangle 43">
              <a:extLst>
                <a:ext uri="{FF2B5EF4-FFF2-40B4-BE49-F238E27FC236}">
                  <a16:creationId xmlns:a16="http://schemas.microsoft.com/office/drawing/2014/main" id="{C72DC67A-8504-1B40-BC24-1143BCB246A0}"/>
                </a:ext>
              </a:extLst>
            </p:cNvPr>
            <p:cNvSpPr/>
            <p:nvPr/>
          </p:nvSpPr>
          <p:spPr>
            <a:xfrm>
              <a:off x="5011328" y="2685164"/>
              <a:ext cx="4897483" cy="1025634"/>
            </a:xfrm>
            <a:prstGeom prst="rect">
              <a:avLst/>
            </a:prstGeom>
          </p:spPr>
          <p:txBody>
            <a:bodyPr wrap="square">
              <a:spAutoFit/>
            </a:bodyPr>
            <a:lstStyle/>
            <a:p>
              <a:r>
                <a:rPr lang="en-US" altLang="zh-CN" sz="1600" dirty="0"/>
                <a:t>Move to the identification point</a:t>
              </a:r>
            </a:p>
            <a:p>
              <a:r>
                <a:rPr lang="en-US" altLang="zh-CN" sz="1400" i="1" dirty="0">
                  <a:solidFill>
                    <a:schemeClr val="tx2">
                      <a:lumMod val="60000"/>
                      <a:lumOff val="40000"/>
                    </a:schemeClr>
                  </a:solidFill>
                </a:rPr>
                <a:t>Move to the colored square at the right-hand side of the diamond</a:t>
              </a:r>
              <a:endParaRPr lang="zh-CN" altLang="zh-CN" sz="1400" i="1" dirty="0">
                <a:solidFill>
                  <a:schemeClr val="tx2">
                    <a:lumMod val="60000"/>
                    <a:lumOff val="40000"/>
                  </a:schemeClr>
                </a:solidFill>
              </a:endParaRPr>
            </a:p>
          </p:txBody>
        </p:sp>
        <p:grpSp>
          <p:nvGrpSpPr>
            <p:cNvPr id="39" name="Group 332">
              <a:extLst>
                <a:ext uri="{FF2B5EF4-FFF2-40B4-BE49-F238E27FC236}">
                  <a16:creationId xmlns:a16="http://schemas.microsoft.com/office/drawing/2014/main" id="{32A30CCD-5004-A844-AAFB-C08B8F2481A5}"/>
                </a:ext>
              </a:extLst>
            </p:cNvPr>
            <p:cNvGrpSpPr>
              <a:grpSpLocks/>
            </p:cNvGrpSpPr>
            <p:nvPr/>
          </p:nvGrpSpPr>
          <p:grpSpPr bwMode="auto">
            <a:xfrm>
              <a:off x="4643438" y="2786062"/>
              <a:ext cx="288924" cy="288844"/>
              <a:chOff x="4643438" y="2786062"/>
              <a:chExt cx="288924" cy="288844"/>
            </a:xfrm>
          </p:grpSpPr>
          <p:sp>
            <p:nvSpPr>
              <p:cNvPr id="40" name="Oval 45">
                <a:extLst>
                  <a:ext uri="{FF2B5EF4-FFF2-40B4-BE49-F238E27FC236}">
                    <a16:creationId xmlns:a16="http://schemas.microsoft.com/office/drawing/2014/main" id="{CDCF4F88-2963-5C49-BEE9-C22A083951F3}"/>
                  </a:ext>
                </a:extLst>
              </p:cNvPr>
              <p:cNvSpPr/>
              <p:nvPr/>
            </p:nvSpPr>
            <p:spPr>
              <a:xfrm>
                <a:off x="4643438" y="2786062"/>
                <a:ext cx="288924" cy="28884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1">
                      <a:lumMod val="95000"/>
                      <a:lumOff val="5000"/>
                    </a:schemeClr>
                  </a:solidFill>
                </a:endParaRPr>
              </a:p>
            </p:txBody>
          </p:sp>
          <p:sp>
            <p:nvSpPr>
              <p:cNvPr id="41" name="Freeform 26">
                <a:extLst>
                  <a:ext uri="{FF2B5EF4-FFF2-40B4-BE49-F238E27FC236}">
                    <a16:creationId xmlns:a16="http://schemas.microsoft.com/office/drawing/2014/main" id="{29CB1849-DF43-E44E-BFDF-8FE1E84DAE10}"/>
                  </a:ext>
                </a:extLst>
              </p:cNvPr>
              <p:cNvSpPr>
                <a:spLocks/>
              </p:cNvSpPr>
              <p:nvPr/>
            </p:nvSpPr>
            <p:spPr bwMode="auto">
              <a:xfrm>
                <a:off x="4735506" y="2871745"/>
                <a:ext cx="114518" cy="118767"/>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grpSp>
    </p:spTree>
    <p:custDataLst>
      <p:tags r:id="rId1"/>
    </p:custDataLst>
    <p:extLst>
      <p:ext uri="{BB962C8B-B14F-4D97-AF65-F5344CB8AC3E}">
        <p14:creationId xmlns:p14="http://schemas.microsoft.com/office/powerpoint/2010/main" val="38221268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1100" fill="hold"/>
                                        <p:tgtEl>
                                          <p:spTgt spid="51"/>
                                        </p:tgtEl>
                                        <p:attrNameLst>
                                          <p:attrName>ppt_w</p:attrName>
                                        </p:attrNameLst>
                                      </p:cBhvr>
                                      <p:tavLst>
                                        <p:tav tm="0">
                                          <p:val>
                                            <p:fltVal val="0"/>
                                          </p:val>
                                        </p:tav>
                                        <p:tav tm="100000">
                                          <p:val>
                                            <p:strVal val="#ppt_w"/>
                                          </p:val>
                                        </p:tav>
                                      </p:tavLst>
                                    </p:anim>
                                    <p:anim calcmode="lin" valueType="num">
                                      <p:cBhvr>
                                        <p:cTn id="8" dur="1100" fill="hold"/>
                                        <p:tgtEl>
                                          <p:spTgt spid="51"/>
                                        </p:tgtEl>
                                        <p:attrNameLst>
                                          <p:attrName>ppt_h</p:attrName>
                                        </p:attrNameLst>
                                      </p:cBhvr>
                                      <p:tavLst>
                                        <p:tav tm="0">
                                          <p:val>
                                            <p:fltVal val="0"/>
                                          </p:val>
                                        </p:tav>
                                        <p:tav tm="100000">
                                          <p:val>
                                            <p:strVal val="#ppt_h"/>
                                          </p:val>
                                        </p:tav>
                                      </p:tavLst>
                                    </p:anim>
                                    <p:animEffect transition="in" filter="fade">
                                      <p:cBhvr>
                                        <p:cTn id="9" dur="1100"/>
                                        <p:tgtEl>
                                          <p:spTgt spid="51"/>
                                        </p:tgtEl>
                                      </p:cBhvr>
                                    </p:animEffect>
                                  </p:childTnLst>
                                </p:cTn>
                              </p:par>
                            </p:childTnLst>
                          </p:cTn>
                        </p:par>
                        <p:par>
                          <p:cTn id="10" fill="hold">
                            <p:stCondLst>
                              <p:cond delay="1100"/>
                            </p:stCondLst>
                            <p:childTnLst>
                              <p:par>
                                <p:cTn id="11" presetID="2" presetClass="entr" presetSubtype="4"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fill="hold"/>
                                        <p:tgtEl>
                                          <p:spTgt spid="72"/>
                                        </p:tgtEl>
                                        <p:attrNameLst>
                                          <p:attrName>ppt_x</p:attrName>
                                        </p:attrNameLst>
                                      </p:cBhvr>
                                      <p:tavLst>
                                        <p:tav tm="0">
                                          <p:val>
                                            <p:strVal val="#ppt_x"/>
                                          </p:val>
                                        </p:tav>
                                        <p:tav tm="100000">
                                          <p:val>
                                            <p:strVal val="#ppt_x"/>
                                          </p:val>
                                        </p:tav>
                                      </p:tavLst>
                                    </p:anim>
                                    <p:anim calcmode="lin" valueType="num">
                                      <p:cBhvr additive="base">
                                        <p:cTn id="14" dur="500" fill="hold"/>
                                        <p:tgtEl>
                                          <p:spTgt spid="72"/>
                                        </p:tgtEl>
                                        <p:attrNameLst>
                                          <p:attrName>ppt_y</p:attrName>
                                        </p:attrNameLst>
                                      </p:cBhvr>
                                      <p:tavLst>
                                        <p:tav tm="0">
                                          <p:val>
                                            <p:strVal val="1+#ppt_h/2"/>
                                          </p:val>
                                        </p:tav>
                                        <p:tav tm="100000">
                                          <p:val>
                                            <p:strVal val="#ppt_y"/>
                                          </p:val>
                                        </p:tav>
                                      </p:tavLst>
                                    </p:anim>
                                  </p:childTnLst>
                                </p:cTn>
                              </p:par>
                            </p:childTnLst>
                          </p:cTn>
                        </p:par>
                        <p:par>
                          <p:cTn id="15" fill="hold">
                            <p:stCondLst>
                              <p:cond delay="1600"/>
                            </p:stCondLst>
                            <p:childTnLst>
                              <p:par>
                                <p:cTn id="16" presetID="2" presetClass="entr" presetSubtype="4" fill="hold" nodeType="afterEffect">
                                  <p:stCondLst>
                                    <p:cond delay="0"/>
                                  </p:stCondLst>
                                  <p:childTnLst>
                                    <p:set>
                                      <p:cBhvr>
                                        <p:cTn id="17" dur="1" fill="hold">
                                          <p:stCondLst>
                                            <p:cond delay="0"/>
                                          </p:stCondLst>
                                        </p:cTn>
                                        <p:tgtEl>
                                          <p:spTgt spid="74"/>
                                        </p:tgtEl>
                                        <p:attrNameLst>
                                          <p:attrName>style.visibility</p:attrName>
                                        </p:attrNameLst>
                                      </p:cBhvr>
                                      <p:to>
                                        <p:strVal val="visible"/>
                                      </p:to>
                                    </p:set>
                                    <p:anim calcmode="lin" valueType="num">
                                      <p:cBhvr additive="base">
                                        <p:cTn id="18" dur="500" fill="hold"/>
                                        <p:tgtEl>
                                          <p:spTgt spid="74"/>
                                        </p:tgtEl>
                                        <p:attrNameLst>
                                          <p:attrName>ppt_x</p:attrName>
                                        </p:attrNameLst>
                                      </p:cBhvr>
                                      <p:tavLst>
                                        <p:tav tm="0">
                                          <p:val>
                                            <p:strVal val="#ppt_x"/>
                                          </p:val>
                                        </p:tav>
                                        <p:tav tm="100000">
                                          <p:val>
                                            <p:strVal val="#ppt_x"/>
                                          </p:val>
                                        </p:tav>
                                      </p:tavLst>
                                    </p:anim>
                                    <p:anim calcmode="lin" valueType="num">
                                      <p:cBhvr additive="base">
                                        <p:cTn id="19" dur="500" fill="hold"/>
                                        <p:tgtEl>
                                          <p:spTgt spid="74"/>
                                        </p:tgtEl>
                                        <p:attrNameLst>
                                          <p:attrName>ppt_y</p:attrName>
                                        </p:attrNameLst>
                                      </p:cBhvr>
                                      <p:tavLst>
                                        <p:tav tm="0">
                                          <p:val>
                                            <p:strVal val="1+#ppt_h/2"/>
                                          </p:val>
                                        </p:tav>
                                        <p:tav tm="100000">
                                          <p:val>
                                            <p:strVal val="#ppt_y"/>
                                          </p:val>
                                        </p:tav>
                                      </p:tavLst>
                                    </p:anim>
                                  </p:childTnLst>
                                </p:cTn>
                              </p:par>
                            </p:childTnLst>
                          </p:cTn>
                        </p:par>
                        <p:par>
                          <p:cTn id="20" fill="hold">
                            <p:stCondLst>
                              <p:cond delay="2100"/>
                            </p:stCondLst>
                            <p:childTnLst>
                              <p:par>
                                <p:cTn id="21" presetID="2" presetClass="entr" presetSubtype="4"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2661761" y="-45844"/>
            <a:ext cx="3917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id-ID" altLang="zh-CN" sz="2800" b="1" dirty="0" err="1">
                <a:solidFill>
                  <a:schemeClr val="bg1"/>
                </a:solidFill>
                <a:latin typeface="Roboto" pitchFamily="2" charset="0"/>
                <a:ea typeface="Roboto" pitchFamily="2" charset="0"/>
                <a:cs typeface="Roboto" pitchFamily="2" charset="0"/>
              </a:rPr>
              <a:t>Color</a:t>
            </a:r>
            <a:r>
              <a:rPr lang="id-ID" altLang="zh-CN" sz="2800" b="1" dirty="0">
                <a:solidFill>
                  <a:schemeClr val="bg1"/>
                </a:solidFill>
                <a:latin typeface="Roboto" pitchFamily="2" charset="0"/>
                <a:ea typeface="Roboto" pitchFamily="2" charset="0"/>
                <a:cs typeface="Roboto" pitchFamily="2" charset="0"/>
              </a:rPr>
              <a:t> </a:t>
            </a:r>
            <a:r>
              <a:rPr lang="id-ID" altLang="zh-CN" sz="2800" b="1" dirty="0" err="1">
                <a:solidFill>
                  <a:schemeClr val="bg1"/>
                </a:solidFill>
                <a:latin typeface="Roboto" pitchFamily="2" charset="0"/>
                <a:ea typeface="Roboto" pitchFamily="2" charset="0"/>
                <a:cs typeface="Roboto" pitchFamily="2" charset="0"/>
              </a:rPr>
              <a:t>Recognition</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grpSp>
        <p:nvGrpSpPr>
          <p:cNvPr id="6" name="Group 6"/>
          <p:cNvGrpSpPr>
            <a:grpSpLocks/>
          </p:cNvGrpSpPr>
          <p:nvPr/>
        </p:nvGrpSpPr>
        <p:grpSpPr bwMode="auto">
          <a:xfrm>
            <a:off x="917527" y="1056407"/>
            <a:ext cx="741760" cy="741759"/>
            <a:chOff x="3760631" y="2078243"/>
            <a:chExt cx="989462" cy="988804"/>
          </a:xfrm>
        </p:grpSpPr>
        <p:sp>
          <p:nvSpPr>
            <p:cNvPr id="7" name="Rectangle 7"/>
            <p:cNvSpPr/>
            <p:nvPr/>
          </p:nvSpPr>
          <p:spPr>
            <a:xfrm>
              <a:off x="3760631" y="2203629"/>
              <a:ext cx="875110" cy="863418"/>
            </a:xfrm>
            <a:prstGeom prst="rect">
              <a:avLst/>
            </a:prstGeom>
            <a:solidFill>
              <a:srgbClr val="16294C">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8" name="Rectangle 8"/>
            <p:cNvSpPr/>
            <p:nvPr/>
          </p:nvSpPr>
          <p:spPr>
            <a:xfrm>
              <a:off x="3874983" y="2078243"/>
              <a:ext cx="875110" cy="863418"/>
            </a:xfrm>
            <a:prstGeom prst="rect">
              <a:avLst/>
            </a:prstGeom>
            <a:solidFill>
              <a:srgbClr val="16294C">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9" name="Oval 9"/>
            <p:cNvSpPr/>
            <p:nvPr/>
          </p:nvSpPr>
          <p:spPr>
            <a:xfrm>
              <a:off x="3816219" y="2135381"/>
              <a:ext cx="876698"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1</a:t>
              </a:r>
            </a:p>
          </p:txBody>
        </p:sp>
      </p:grpSp>
      <p:grpSp>
        <p:nvGrpSpPr>
          <p:cNvPr id="10" name="Group 10"/>
          <p:cNvGrpSpPr>
            <a:grpSpLocks/>
          </p:cNvGrpSpPr>
          <p:nvPr/>
        </p:nvGrpSpPr>
        <p:grpSpPr bwMode="auto">
          <a:xfrm>
            <a:off x="935557" y="2316414"/>
            <a:ext cx="742950" cy="741759"/>
            <a:chOff x="3760631" y="2078243"/>
            <a:chExt cx="989462" cy="988804"/>
          </a:xfrm>
        </p:grpSpPr>
        <p:sp>
          <p:nvSpPr>
            <p:cNvPr id="11" name="Rectangle 11"/>
            <p:cNvSpPr/>
            <p:nvPr/>
          </p:nvSpPr>
          <p:spPr>
            <a:xfrm>
              <a:off x="3760631" y="2203629"/>
              <a:ext cx="875293" cy="863418"/>
            </a:xfrm>
            <a:prstGeom prst="rect">
              <a:avLst/>
            </a:prstGeom>
            <a:solidFill>
              <a:srgbClr val="00B09B">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2" name="Rectangle 12"/>
            <p:cNvSpPr/>
            <p:nvPr/>
          </p:nvSpPr>
          <p:spPr>
            <a:xfrm>
              <a:off x="3874800" y="2078243"/>
              <a:ext cx="875293" cy="863418"/>
            </a:xfrm>
            <a:prstGeom prst="rect">
              <a:avLst/>
            </a:prstGeom>
            <a:solidFill>
              <a:srgbClr val="00B09B">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3" name="Oval 13"/>
            <p:cNvSpPr/>
            <p:nvPr/>
          </p:nvSpPr>
          <p:spPr>
            <a:xfrm>
              <a:off x="3816129" y="2135381"/>
              <a:ext cx="876879"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2</a:t>
              </a:r>
            </a:p>
          </p:txBody>
        </p:sp>
      </p:grpSp>
      <p:grpSp>
        <p:nvGrpSpPr>
          <p:cNvPr id="14" name="Group 14"/>
          <p:cNvGrpSpPr>
            <a:grpSpLocks/>
          </p:cNvGrpSpPr>
          <p:nvPr/>
        </p:nvGrpSpPr>
        <p:grpSpPr bwMode="auto">
          <a:xfrm>
            <a:off x="934961" y="3466425"/>
            <a:ext cx="742950" cy="741759"/>
            <a:chOff x="3760631" y="2078243"/>
            <a:chExt cx="989462" cy="988804"/>
          </a:xfrm>
        </p:grpSpPr>
        <p:sp>
          <p:nvSpPr>
            <p:cNvPr id="15" name="Rectangle 15"/>
            <p:cNvSpPr/>
            <p:nvPr/>
          </p:nvSpPr>
          <p:spPr>
            <a:xfrm>
              <a:off x="3760631" y="2203629"/>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6" name="Rectangle 16"/>
            <p:cNvSpPr/>
            <p:nvPr/>
          </p:nvSpPr>
          <p:spPr>
            <a:xfrm>
              <a:off x="3874800" y="2078243"/>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7" name="Oval 17"/>
            <p:cNvSpPr/>
            <p:nvPr/>
          </p:nvSpPr>
          <p:spPr>
            <a:xfrm>
              <a:off x="3816129" y="2135381"/>
              <a:ext cx="876879"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3</a:t>
              </a:r>
            </a:p>
          </p:txBody>
        </p:sp>
      </p:grpSp>
      <p:sp>
        <p:nvSpPr>
          <p:cNvPr id="18" name="Content Placeholder 2"/>
          <p:cNvSpPr txBox="1">
            <a:spLocks/>
          </p:cNvSpPr>
          <p:nvPr/>
        </p:nvSpPr>
        <p:spPr bwMode="auto">
          <a:xfrm>
            <a:off x="2094312" y="1004847"/>
            <a:ext cx="2477688" cy="82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id-ID" altLang="zh-CN" sz="1600" b="1" kern="0" dirty="0">
                <a:solidFill>
                  <a:srgbClr val="16294C"/>
                </a:solidFill>
              </a:rPr>
              <a:t>HSV </a:t>
            </a:r>
            <a:r>
              <a:rPr lang="id-ID" altLang="zh-CN" sz="1600" b="1" kern="0" dirty="0" err="1">
                <a:solidFill>
                  <a:srgbClr val="16294C"/>
                </a:solidFill>
              </a:rPr>
              <a:t>Color</a:t>
            </a:r>
            <a:r>
              <a:rPr lang="id-ID" altLang="zh-CN" sz="1600" b="1" kern="0" dirty="0">
                <a:solidFill>
                  <a:srgbClr val="16294C"/>
                </a:solidFill>
              </a:rPr>
              <a:t> </a:t>
            </a:r>
            <a:r>
              <a:rPr lang="id-ID" altLang="zh-CN" sz="1600" b="1" kern="0" dirty="0" err="1">
                <a:solidFill>
                  <a:srgbClr val="16294C"/>
                </a:solidFill>
              </a:rPr>
              <a:t>Dictionary</a:t>
            </a:r>
            <a:br>
              <a:rPr lang="en-US" altLang="zh-CN" sz="1100" b="1" kern="0" dirty="0">
                <a:solidFill>
                  <a:srgbClr val="16294C"/>
                </a:solidFill>
              </a:rPr>
            </a:br>
            <a:r>
              <a:rPr lang="en" altLang="zh-CN" sz="1200" kern="0" dirty="0">
                <a:solidFill>
                  <a:srgbClr val="16294C"/>
                </a:solidFill>
              </a:rPr>
              <a:t>Measure the HSV value of the desired color</a:t>
            </a:r>
            <a:r>
              <a:rPr lang="zh-CN" altLang="en-US" sz="1200" kern="0" dirty="0">
                <a:solidFill>
                  <a:srgbClr val="16294C"/>
                </a:solidFill>
              </a:rPr>
              <a:t>，</a:t>
            </a:r>
            <a:r>
              <a:rPr lang="en-US" altLang="zh-CN" sz="1200" kern="0" dirty="0">
                <a:solidFill>
                  <a:srgbClr val="16294C"/>
                </a:solidFill>
              </a:rPr>
              <a:t>then define the HSV Color Dictionary</a:t>
            </a:r>
          </a:p>
        </p:txBody>
      </p:sp>
      <p:grpSp>
        <p:nvGrpSpPr>
          <p:cNvPr id="19" name="Group 19"/>
          <p:cNvGrpSpPr>
            <a:grpSpLocks/>
          </p:cNvGrpSpPr>
          <p:nvPr/>
        </p:nvGrpSpPr>
        <p:grpSpPr bwMode="auto">
          <a:xfrm>
            <a:off x="4994738" y="1079321"/>
            <a:ext cx="742950" cy="741759"/>
            <a:chOff x="3760631" y="2078243"/>
            <a:chExt cx="989462" cy="988804"/>
          </a:xfrm>
        </p:grpSpPr>
        <p:sp>
          <p:nvSpPr>
            <p:cNvPr id="20" name="Rectangle 20"/>
            <p:cNvSpPr/>
            <p:nvPr/>
          </p:nvSpPr>
          <p:spPr>
            <a:xfrm>
              <a:off x="3760631" y="2203629"/>
              <a:ext cx="875293" cy="863418"/>
            </a:xfrm>
            <a:prstGeom prst="rect">
              <a:avLst/>
            </a:prstGeom>
            <a:solidFill>
              <a:srgbClr val="90BC33">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21" name="Rectangle 21"/>
            <p:cNvSpPr/>
            <p:nvPr/>
          </p:nvSpPr>
          <p:spPr>
            <a:xfrm>
              <a:off x="3874800" y="2078243"/>
              <a:ext cx="875293" cy="863418"/>
            </a:xfrm>
            <a:prstGeom prst="rect">
              <a:avLst/>
            </a:prstGeom>
            <a:solidFill>
              <a:srgbClr val="90BC33">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22" name="Oval 22"/>
            <p:cNvSpPr/>
            <p:nvPr/>
          </p:nvSpPr>
          <p:spPr>
            <a:xfrm>
              <a:off x="3816129" y="2135381"/>
              <a:ext cx="876879"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4</a:t>
              </a:r>
            </a:p>
          </p:txBody>
        </p:sp>
      </p:grpSp>
      <p:sp>
        <p:nvSpPr>
          <p:cNvPr id="23" name="Content Placeholder 2"/>
          <p:cNvSpPr txBox="1">
            <a:spLocks/>
          </p:cNvSpPr>
          <p:nvPr/>
        </p:nvSpPr>
        <p:spPr bwMode="auto">
          <a:xfrm>
            <a:off x="6104285" y="1019024"/>
            <a:ext cx="2633710" cy="48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id-ID" altLang="zh-CN" sz="1600" b="1" kern="0" dirty="0" err="1">
                <a:solidFill>
                  <a:srgbClr val="16294C"/>
                </a:solidFill>
              </a:rPr>
              <a:t>Image</a:t>
            </a:r>
            <a:r>
              <a:rPr lang="id-ID" altLang="zh-CN" sz="1600" b="1" kern="0" dirty="0">
                <a:solidFill>
                  <a:srgbClr val="16294C"/>
                </a:solidFill>
              </a:rPr>
              <a:t> </a:t>
            </a:r>
            <a:r>
              <a:rPr lang="id-ID" altLang="zh-CN" sz="1600" b="1" kern="0" dirty="0" err="1">
                <a:solidFill>
                  <a:srgbClr val="16294C"/>
                </a:solidFill>
              </a:rPr>
              <a:t>Binarization</a:t>
            </a:r>
            <a:r>
              <a:rPr lang="id-ID" altLang="zh-CN" sz="1600" b="1" kern="0" dirty="0">
                <a:solidFill>
                  <a:srgbClr val="16294C"/>
                </a:solidFill>
              </a:rPr>
              <a:t> </a:t>
            </a:r>
            <a:br>
              <a:rPr lang="en-US" altLang="zh-CN" sz="1100" b="1" kern="0" dirty="0">
                <a:solidFill>
                  <a:srgbClr val="16294C"/>
                </a:solidFill>
              </a:rPr>
            </a:br>
            <a:r>
              <a:rPr lang="en" altLang="zh-CN" sz="1200" kern="0" dirty="0">
                <a:solidFill>
                  <a:srgbClr val="16294C"/>
                </a:solidFill>
              </a:rPr>
              <a:t>Make the entire image look bright black and white</a:t>
            </a:r>
          </a:p>
          <a:p>
            <a:pPr fontAlgn="base">
              <a:lnSpc>
                <a:spcPct val="100000"/>
              </a:lnSpc>
              <a:spcBef>
                <a:spcPct val="20000"/>
              </a:spcBef>
              <a:spcAft>
                <a:spcPct val="0"/>
              </a:spcAft>
              <a:buNone/>
            </a:pPr>
            <a:endParaRPr lang="en-US" altLang="zh-CN" sz="800" kern="0" dirty="0">
              <a:solidFill>
                <a:srgbClr val="16294C"/>
              </a:solidFill>
            </a:endParaRPr>
          </a:p>
        </p:txBody>
      </p:sp>
      <p:sp>
        <p:nvSpPr>
          <p:cNvPr id="24" name="Content Placeholder 2"/>
          <p:cNvSpPr txBox="1">
            <a:spLocks/>
          </p:cNvSpPr>
          <p:nvPr/>
        </p:nvSpPr>
        <p:spPr bwMode="auto">
          <a:xfrm>
            <a:off x="2101289" y="2220800"/>
            <a:ext cx="2519360" cy="84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id-ID" altLang="zh-CN" sz="1600" b="1" kern="0" dirty="0" err="1">
                <a:solidFill>
                  <a:srgbClr val="16294C"/>
                </a:solidFill>
              </a:rPr>
              <a:t>Convert</a:t>
            </a:r>
            <a:r>
              <a:rPr lang="id-ID" altLang="zh-CN" sz="1600" b="1" kern="0" dirty="0">
                <a:solidFill>
                  <a:srgbClr val="16294C"/>
                </a:solidFill>
              </a:rPr>
              <a:t> RGB </a:t>
            </a:r>
            <a:r>
              <a:rPr lang="id-ID" altLang="zh-CN" sz="1600" b="1" kern="0" dirty="0" err="1">
                <a:solidFill>
                  <a:srgbClr val="16294C"/>
                </a:solidFill>
              </a:rPr>
              <a:t>to</a:t>
            </a:r>
            <a:r>
              <a:rPr lang="id-ID" altLang="zh-CN" sz="1600" b="1" kern="0" dirty="0">
                <a:solidFill>
                  <a:srgbClr val="16294C"/>
                </a:solidFill>
              </a:rPr>
              <a:t> HSV</a:t>
            </a:r>
            <a:br>
              <a:rPr lang="en-US" altLang="zh-CN" sz="1100" b="1" kern="0" dirty="0">
                <a:solidFill>
                  <a:srgbClr val="16294C"/>
                </a:solidFill>
              </a:rPr>
            </a:br>
            <a:r>
              <a:rPr lang="en" altLang="zh-CN" sz="1200" kern="0" dirty="0">
                <a:solidFill>
                  <a:srgbClr val="16294C"/>
                </a:solidFill>
              </a:rPr>
              <a:t>HSV model is more in line with the way of describing and explaining colors, more natural and intuitive </a:t>
            </a:r>
            <a:endParaRPr lang="en-US" altLang="zh-CN" sz="1200" kern="0" dirty="0">
              <a:solidFill>
                <a:srgbClr val="16294C"/>
              </a:solidFill>
            </a:endParaRPr>
          </a:p>
        </p:txBody>
      </p:sp>
      <p:sp>
        <p:nvSpPr>
          <p:cNvPr id="25" name="Content Placeholder 2"/>
          <p:cNvSpPr txBox="1">
            <a:spLocks/>
          </p:cNvSpPr>
          <p:nvPr/>
        </p:nvSpPr>
        <p:spPr bwMode="auto">
          <a:xfrm>
            <a:off x="2101289" y="3378695"/>
            <a:ext cx="2322909" cy="105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id-ID" altLang="zh-CN" sz="1600" b="1" kern="0" dirty="0" err="1">
                <a:solidFill>
                  <a:srgbClr val="16294C"/>
                </a:solidFill>
              </a:rPr>
              <a:t>Remove</a:t>
            </a:r>
            <a:r>
              <a:rPr lang="id-ID" altLang="zh-CN" sz="1600" b="1" kern="0" dirty="0">
                <a:solidFill>
                  <a:srgbClr val="16294C"/>
                </a:solidFill>
              </a:rPr>
              <a:t> The </a:t>
            </a:r>
            <a:r>
              <a:rPr lang="id-ID" altLang="zh-CN" sz="1600" b="1" kern="0" dirty="0" err="1">
                <a:solidFill>
                  <a:srgbClr val="16294C"/>
                </a:solidFill>
              </a:rPr>
              <a:t>Background</a:t>
            </a:r>
            <a:r>
              <a:rPr lang="id-ID" altLang="zh-CN" sz="1600" b="1" kern="0" dirty="0">
                <a:solidFill>
                  <a:srgbClr val="16294C"/>
                </a:solidFill>
              </a:rPr>
              <a:t> </a:t>
            </a:r>
            <a:r>
              <a:rPr lang="id-ID" altLang="zh-CN" sz="1600" b="1" kern="0" dirty="0" err="1">
                <a:solidFill>
                  <a:srgbClr val="16294C"/>
                </a:solidFill>
              </a:rPr>
              <a:t>Color</a:t>
            </a:r>
            <a:br>
              <a:rPr lang="en-US" altLang="zh-CN" sz="1100" b="1" kern="0" dirty="0">
                <a:solidFill>
                  <a:srgbClr val="16294C"/>
                </a:solidFill>
              </a:rPr>
            </a:br>
            <a:r>
              <a:rPr lang="en-US" altLang="zh-CN" sz="1200" kern="0" dirty="0">
                <a:solidFill>
                  <a:srgbClr val="16294C"/>
                </a:solidFill>
              </a:rPr>
              <a:t>Background will be chaotic, so we have to remove background color</a:t>
            </a:r>
          </a:p>
        </p:txBody>
      </p:sp>
      <p:grpSp>
        <p:nvGrpSpPr>
          <p:cNvPr id="2" name="组合 1">
            <a:extLst>
              <a:ext uri="{FF2B5EF4-FFF2-40B4-BE49-F238E27FC236}">
                <a16:creationId xmlns:a16="http://schemas.microsoft.com/office/drawing/2014/main" id="{B0F1EFF2-7265-4E1A-97FF-F75EFD262B6C}"/>
              </a:ext>
            </a:extLst>
          </p:cNvPr>
          <p:cNvGrpSpPr/>
          <p:nvPr/>
        </p:nvGrpSpPr>
        <p:grpSpPr>
          <a:xfrm>
            <a:off x="4994737" y="2246270"/>
            <a:ext cx="741760" cy="741759"/>
            <a:chOff x="4994737" y="2246270"/>
            <a:chExt cx="741760" cy="741759"/>
          </a:xfrm>
        </p:grpSpPr>
        <p:sp>
          <p:nvSpPr>
            <p:cNvPr id="27" name="Rectangle 27"/>
            <p:cNvSpPr/>
            <p:nvPr/>
          </p:nvSpPr>
          <p:spPr bwMode="auto">
            <a:xfrm>
              <a:off x="4994737" y="2340329"/>
              <a:ext cx="656035" cy="647700"/>
            </a:xfrm>
            <a:prstGeom prst="rect">
              <a:avLst/>
            </a:prstGeom>
            <a:solidFill>
              <a:srgbClr val="DF361F">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28" name="Rectangle 28"/>
            <p:cNvSpPr/>
            <p:nvPr/>
          </p:nvSpPr>
          <p:spPr bwMode="auto">
            <a:xfrm>
              <a:off x="5080462" y="2246270"/>
              <a:ext cx="656035" cy="647700"/>
            </a:xfrm>
            <a:prstGeom prst="rect">
              <a:avLst/>
            </a:prstGeom>
            <a:solidFill>
              <a:srgbClr val="DF361F">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29" name="Oval 29"/>
            <p:cNvSpPr/>
            <p:nvPr/>
          </p:nvSpPr>
          <p:spPr bwMode="auto">
            <a:xfrm>
              <a:off x="5036409" y="2289133"/>
              <a:ext cx="657225" cy="658415"/>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5</a:t>
              </a:r>
            </a:p>
          </p:txBody>
        </p:sp>
      </p:grpSp>
      <p:grpSp>
        <p:nvGrpSpPr>
          <p:cNvPr id="30" name="Group 30"/>
          <p:cNvGrpSpPr>
            <a:grpSpLocks/>
          </p:cNvGrpSpPr>
          <p:nvPr/>
        </p:nvGrpSpPr>
        <p:grpSpPr bwMode="auto">
          <a:xfrm>
            <a:off x="4994737" y="3400885"/>
            <a:ext cx="741760" cy="741759"/>
            <a:chOff x="3760631" y="2078243"/>
            <a:chExt cx="989462" cy="988804"/>
          </a:xfrm>
        </p:grpSpPr>
        <p:sp>
          <p:nvSpPr>
            <p:cNvPr id="31" name="Rectangle 31"/>
            <p:cNvSpPr/>
            <p:nvPr/>
          </p:nvSpPr>
          <p:spPr>
            <a:xfrm>
              <a:off x="3760631" y="2203629"/>
              <a:ext cx="875110" cy="863418"/>
            </a:xfrm>
            <a:prstGeom prst="rect">
              <a:avLst/>
            </a:prstGeom>
            <a:solidFill>
              <a:srgbClr val="44546A">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32" name="Rectangle 32"/>
            <p:cNvSpPr/>
            <p:nvPr/>
          </p:nvSpPr>
          <p:spPr>
            <a:xfrm>
              <a:off x="3874983" y="2078243"/>
              <a:ext cx="875110" cy="863418"/>
            </a:xfrm>
            <a:prstGeom prst="rect">
              <a:avLst/>
            </a:prstGeom>
            <a:solidFill>
              <a:srgbClr val="44546A">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33" name="Oval 33"/>
            <p:cNvSpPr/>
            <p:nvPr/>
          </p:nvSpPr>
          <p:spPr>
            <a:xfrm>
              <a:off x="3816219" y="2135381"/>
              <a:ext cx="876698"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6</a:t>
              </a:r>
            </a:p>
          </p:txBody>
        </p:sp>
      </p:grpSp>
      <p:sp>
        <p:nvSpPr>
          <p:cNvPr id="34" name="Content Placeholder 2"/>
          <p:cNvSpPr txBox="1">
            <a:spLocks/>
          </p:cNvSpPr>
          <p:nvPr/>
        </p:nvSpPr>
        <p:spPr bwMode="auto">
          <a:xfrm>
            <a:off x="6104285" y="2191374"/>
            <a:ext cx="2633710" cy="8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1600" b="1" kern="0" dirty="0">
                <a:solidFill>
                  <a:srgbClr val="16294C"/>
                </a:solidFill>
              </a:rPr>
              <a:t>Filter Color Components</a:t>
            </a:r>
          </a:p>
          <a:p>
            <a:pPr fontAlgn="base">
              <a:lnSpc>
                <a:spcPct val="100000"/>
              </a:lnSpc>
              <a:spcBef>
                <a:spcPct val="20000"/>
              </a:spcBef>
              <a:spcAft>
                <a:spcPct val="0"/>
              </a:spcAft>
              <a:buNone/>
            </a:pPr>
            <a:r>
              <a:rPr lang="en-US" altLang="zh-CN" sz="1200" kern="0" dirty="0">
                <a:solidFill>
                  <a:srgbClr val="16294C"/>
                </a:solidFill>
              </a:rPr>
              <a:t>We get different image by filtering the frames captured by the camera with different color components</a:t>
            </a:r>
          </a:p>
        </p:txBody>
      </p:sp>
      <p:sp>
        <p:nvSpPr>
          <p:cNvPr id="35" name="Content Placeholder 2"/>
          <p:cNvSpPr txBox="1">
            <a:spLocks/>
          </p:cNvSpPr>
          <p:nvPr/>
        </p:nvSpPr>
        <p:spPr bwMode="auto">
          <a:xfrm>
            <a:off x="6104285" y="3331292"/>
            <a:ext cx="2762497" cy="64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id-ID" altLang="zh-CN" sz="1600" b="1" kern="0" dirty="0" err="1">
                <a:solidFill>
                  <a:srgbClr val="16294C"/>
                </a:solidFill>
              </a:rPr>
              <a:t>Recognize</a:t>
            </a:r>
            <a:r>
              <a:rPr lang="id-ID" altLang="zh-CN" sz="1600" b="1" kern="0" dirty="0">
                <a:solidFill>
                  <a:srgbClr val="16294C"/>
                </a:solidFill>
              </a:rPr>
              <a:t> The </a:t>
            </a:r>
            <a:r>
              <a:rPr lang="id-ID" altLang="zh-CN" sz="1600" b="1" kern="0" dirty="0" err="1">
                <a:solidFill>
                  <a:srgbClr val="16294C"/>
                </a:solidFill>
              </a:rPr>
              <a:t>Color</a:t>
            </a:r>
            <a:br>
              <a:rPr lang="en-US" altLang="zh-CN" sz="1100" b="1" kern="0" dirty="0">
                <a:solidFill>
                  <a:srgbClr val="16294C"/>
                </a:solidFill>
              </a:rPr>
            </a:br>
            <a:r>
              <a:rPr lang="en" altLang="zh-CN" sz="1200" kern="0" dirty="0">
                <a:solidFill>
                  <a:srgbClr val="16294C"/>
                </a:solidFill>
              </a:rPr>
              <a:t>Calculate the area of the white area, the largest is the color of the object</a:t>
            </a:r>
          </a:p>
          <a:p>
            <a:pPr fontAlgn="base">
              <a:lnSpc>
                <a:spcPct val="100000"/>
              </a:lnSpc>
              <a:spcBef>
                <a:spcPct val="20000"/>
              </a:spcBef>
              <a:spcAft>
                <a:spcPct val="0"/>
              </a:spcAft>
              <a:buNone/>
            </a:pPr>
            <a:endParaRPr lang="en-US" altLang="zh-CN" sz="800" kern="0" dirty="0">
              <a:solidFill>
                <a:srgbClr val="16294C"/>
              </a:solidFill>
            </a:endParaRPr>
          </a:p>
        </p:txBody>
      </p:sp>
    </p:spTree>
    <p:custDataLst>
      <p:tags r:id="rId1"/>
    </p:custDataLst>
    <p:extLst>
      <p:ext uri="{BB962C8B-B14F-4D97-AF65-F5344CB8AC3E}">
        <p14:creationId xmlns:p14="http://schemas.microsoft.com/office/powerpoint/2010/main" val="2848728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par>
                                <p:cTn id="17" presetID="5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Scale>
                                      <p:cBhvr>
                                        <p:cTn id="1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0"/>
                                        </p:tgtEl>
                                        <p:attrNameLst>
                                          <p:attrName>ppt_x</p:attrName>
                                          <p:attrName>ppt_y</p:attrName>
                                        </p:attrNameLst>
                                      </p:cBhvr>
                                    </p:animMotion>
                                    <p:animEffect transition="in" filter="fade">
                                      <p:cBhvr>
                                        <p:cTn id="21" dur="1000"/>
                                        <p:tgtEl>
                                          <p:spTgt spid="10"/>
                                        </p:tgtEl>
                                      </p:cBhvr>
                                    </p:animEffect>
                                  </p:childTnLst>
                                </p:cTn>
                              </p:par>
                              <p:par>
                                <p:cTn id="22" presetID="41" presetClass="entr" presetSubtype="0" fill="hold" grpId="0" nodeType="withEffect">
                                  <p:stCondLst>
                                    <p:cond delay="0"/>
                                  </p:stCondLst>
                                  <p:iterate type="lt">
                                    <p:tmPct val="10000"/>
                                  </p:iterate>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4"/>
                                        </p:tgtEl>
                                        <p:attrNameLst>
                                          <p:attrName>ppt_y</p:attrName>
                                        </p:attrNameLst>
                                      </p:cBhvr>
                                      <p:tavLst>
                                        <p:tav tm="0">
                                          <p:val>
                                            <p:strVal val="#ppt_y"/>
                                          </p:val>
                                        </p:tav>
                                        <p:tav tm="100000">
                                          <p:val>
                                            <p:strVal val="#ppt_y"/>
                                          </p:val>
                                        </p:tav>
                                      </p:tavLst>
                                    </p:anim>
                                    <p:anim calcmode="lin" valueType="num">
                                      <p:cBhvr>
                                        <p:cTn id="26"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4"/>
                                        </p:tgtEl>
                                      </p:cBhvr>
                                    </p:animEffect>
                                  </p:childTnLst>
                                </p:cTn>
                              </p:par>
                              <p:par>
                                <p:cTn id="29" presetID="52"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Scale>
                                      <p:cBhvr>
                                        <p:cTn id="31"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4"/>
                                        </p:tgtEl>
                                        <p:attrNameLst>
                                          <p:attrName>ppt_x</p:attrName>
                                          <p:attrName>ppt_y</p:attrName>
                                        </p:attrNameLst>
                                      </p:cBhvr>
                                    </p:animMotion>
                                    <p:animEffect transition="in" filter="fade">
                                      <p:cBhvr>
                                        <p:cTn id="33" dur="1000"/>
                                        <p:tgtEl>
                                          <p:spTgt spid="14"/>
                                        </p:tgtEl>
                                      </p:cBhvr>
                                    </p:animEffect>
                                  </p:childTnLst>
                                </p:cTn>
                              </p:par>
                              <p:par>
                                <p:cTn id="34" presetID="41" presetClass="entr" presetSubtype="0" fill="hold" grpId="0" nodeType="withEffect">
                                  <p:stCondLst>
                                    <p:cond delay="0"/>
                                  </p:stCondLst>
                                  <p:iterate type="lt">
                                    <p:tmPct val="10000"/>
                                  </p:iterate>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5"/>
                                        </p:tgtEl>
                                        <p:attrNameLst>
                                          <p:attrName>ppt_y</p:attrName>
                                        </p:attrNameLst>
                                      </p:cBhvr>
                                      <p:tavLst>
                                        <p:tav tm="0">
                                          <p:val>
                                            <p:strVal val="#ppt_y"/>
                                          </p:val>
                                        </p:tav>
                                        <p:tav tm="100000">
                                          <p:val>
                                            <p:strVal val="#ppt_y"/>
                                          </p:val>
                                        </p:tav>
                                      </p:tavLst>
                                    </p:anim>
                                    <p:anim calcmode="lin" valueType="num">
                                      <p:cBhvr>
                                        <p:cTn id="38"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5"/>
                                        </p:tgtEl>
                                      </p:cBhvr>
                                    </p:animEffect>
                                  </p:childTnLst>
                                </p:cTn>
                              </p:par>
                              <p:par>
                                <p:cTn id="41" presetID="52"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Scale>
                                      <p:cBhvr>
                                        <p:cTn id="43"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19"/>
                                        </p:tgtEl>
                                        <p:attrNameLst>
                                          <p:attrName>ppt_x</p:attrName>
                                          <p:attrName>ppt_y</p:attrName>
                                        </p:attrNameLst>
                                      </p:cBhvr>
                                    </p:animMotion>
                                    <p:animEffect transition="in" filter="fade">
                                      <p:cBhvr>
                                        <p:cTn id="45" dur="1000"/>
                                        <p:tgtEl>
                                          <p:spTgt spid="19"/>
                                        </p:tgtEl>
                                      </p:cBhvr>
                                    </p:animEffect>
                                  </p:childTnLst>
                                </p:cTn>
                              </p:par>
                              <p:par>
                                <p:cTn id="46" presetID="41" presetClass="entr" presetSubtype="0" fill="hold" grpId="0" nodeType="withEffect">
                                  <p:stCondLst>
                                    <p:cond delay="0"/>
                                  </p:stCondLst>
                                  <p:iterate type="lt">
                                    <p:tmPct val="10000"/>
                                  </p:iterate>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23"/>
                                        </p:tgtEl>
                                        <p:attrNameLst>
                                          <p:attrName>ppt_y</p:attrName>
                                        </p:attrNameLst>
                                      </p:cBhvr>
                                      <p:tavLst>
                                        <p:tav tm="0">
                                          <p:val>
                                            <p:strVal val="#ppt_y"/>
                                          </p:val>
                                        </p:tav>
                                        <p:tav tm="100000">
                                          <p:val>
                                            <p:strVal val="#ppt_y"/>
                                          </p:val>
                                        </p:tav>
                                      </p:tavLst>
                                    </p:anim>
                                    <p:anim calcmode="lin" valueType="num">
                                      <p:cBhvr>
                                        <p:cTn id="50"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23"/>
                                        </p:tgtEl>
                                      </p:cBhvr>
                                    </p:animEffect>
                                  </p:childTnLst>
                                </p:cTn>
                              </p:par>
                              <p:par>
                                <p:cTn id="53" presetID="41" presetClass="entr" presetSubtype="0" fill="hold" grpId="0" nodeType="withEffect">
                                  <p:stCondLst>
                                    <p:cond delay="0"/>
                                  </p:stCondLst>
                                  <p:iterate type="lt">
                                    <p:tmPct val="10000"/>
                                  </p:iterate>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34"/>
                                        </p:tgtEl>
                                        <p:attrNameLst>
                                          <p:attrName>ppt_y</p:attrName>
                                        </p:attrNameLst>
                                      </p:cBhvr>
                                      <p:tavLst>
                                        <p:tav tm="0">
                                          <p:val>
                                            <p:strVal val="#ppt_y"/>
                                          </p:val>
                                        </p:tav>
                                        <p:tav tm="100000">
                                          <p:val>
                                            <p:strVal val="#ppt_y"/>
                                          </p:val>
                                        </p:tav>
                                      </p:tavLst>
                                    </p:anim>
                                    <p:anim calcmode="lin" valueType="num">
                                      <p:cBhvr>
                                        <p:cTn id="57"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34"/>
                                        </p:tgtEl>
                                      </p:cBhvr>
                                    </p:animEffect>
                                  </p:childTnLst>
                                </p:cTn>
                              </p:par>
                              <p:par>
                                <p:cTn id="60" presetID="52" presetClass="entr" presetSubtype="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Scale>
                                      <p:cBhvr>
                                        <p:cTn id="6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30"/>
                                        </p:tgtEl>
                                        <p:attrNameLst>
                                          <p:attrName>ppt_x</p:attrName>
                                          <p:attrName>ppt_y</p:attrName>
                                        </p:attrNameLst>
                                      </p:cBhvr>
                                    </p:animMotion>
                                    <p:animEffect transition="in" filter="fade">
                                      <p:cBhvr>
                                        <p:cTn id="64" dur="1000"/>
                                        <p:tgtEl>
                                          <p:spTgt spid="30"/>
                                        </p:tgtEl>
                                      </p:cBhvr>
                                    </p:animEffect>
                                  </p:childTnLst>
                                </p:cTn>
                              </p:par>
                              <p:par>
                                <p:cTn id="65" presetID="41" presetClass="entr" presetSubtype="0" fill="hold" grpId="0" nodeType="withEffect">
                                  <p:stCondLst>
                                    <p:cond delay="0"/>
                                  </p:stCondLst>
                                  <p:iterate type="lt">
                                    <p:tmPct val="10000"/>
                                  </p:iterate>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35"/>
                                        </p:tgtEl>
                                        <p:attrNameLst>
                                          <p:attrName>ppt_y</p:attrName>
                                        </p:attrNameLst>
                                      </p:cBhvr>
                                      <p:tavLst>
                                        <p:tav tm="0">
                                          <p:val>
                                            <p:strVal val="#ppt_y"/>
                                          </p:val>
                                        </p:tav>
                                        <p:tav tm="100000">
                                          <p:val>
                                            <p:strVal val="#ppt_y"/>
                                          </p:val>
                                        </p:tav>
                                      </p:tavLst>
                                    </p:anim>
                                    <p:anim calcmode="lin" valueType="num">
                                      <p:cBhvr>
                                        <p:cTn id="6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4" grpId="0"/>
      <p:bldP spid="25" grpId="0"/>
      <p:bldP spid="34"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538"/>
            <a:ext cx="9144000" cy="5143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文本框 1">
            <a:extLst>
              <a:ext uri="{FF2B5EF4-FFF2-40B4-BE49-F238E27FC236}">
                <a16:creationId xmlns:a16="http://schemas.microsoft.com/office/drawing/2014/main" id="{79A35B18-05D4-4A55-964A-AA32794C6779}"/>
              </a:ext>
            </a:extLst>
          </p:cNvPr>
          <p:cNvSpPr txBox="1"/>
          <p:nvPr/>
        </p:nvSpPr>
        <p:spPr>
          <a:xfrm>
            <a:off x="755576" y="2260049"/>
            <a:ext cx="2199024" cy="623246"/>
          </a:xfrm>
          <a:prstGeom prst="rect">
            <a:avLst/>
          </a:prstGeom>
          <a:noFill/>
        </p:spPr>
        <p:txBody>
          <a:bodyPr wrap="none" lIns="68529" tIns="34289" rIns="68529" bIns="34289" rtlCol="0">
            <a:spAutoFit/>
          </a:bodyPr>
          <a:lstStyle/>
          <a:p>
            <a:pPr algn="ctr"/>
            <a:r>
              <a:rPr kumimoji="1" lang="en-US" altLang="zh-CN" sz="3600" b="1" dirty="0">
                <a:solidFill>
                  <a:schemeClr val="bg1"/>
                </a:solidFill>
              </a:rPr>
              <a:t>CONTENTS</a:t>
            </a:r>
            <a:endParaRPr kumimoji="1" lang="zh-CN" altLang="en-US" sz="3600" b="1" dirty="0">
              <a:solidFill>
                <a:schemeClr val="bg1"/>
              </a:solidFill>
            </a:endParaRPr>
          </a:p>
        </p:txBody>
      </p:sp>
      <p:sp>
        <p:nvSpPr>
          <p:cNvPr id="8" name="椭圆 7">
            <a:extLst>
              <a:ext uri="{FF2B5EF4-FFF2-40B4-BE49-F238E27FC236}">
                <a16:creationId xmlns:a16="http://schemas.microsoft.com/office/drawing/2014/main" id="{28F04BA9-8400-4BA1-AB86-1BD09FED0D60}"/>
              </a:ext>
            </a:extLst>
          </p:cNvPr>
          <p:cNvSpPr/>
          <p:nvPr/>
        </p:nvSpPr>
        <p:spPr>
          <a:xfrm>
            <a:off x="3203848" y="1073765"/>
            <a:ext cx="479529" cy="479529"/>
          </a:xfrm>
          <a:prstGeom prst="ellipse">
            <a:avLst/>
          </a:prstGeom>
          <a:solidFill>
            <a:srgbClr val="002060"/>
          </a:solidFill>
          <a:ln w="28575" cap="flat" cmpd="sng" algn="ctr">
            <a:solidFill>
              <a:srgbClr val="FFFFFF"/>
            </a:solidFill>
            <a:prstDash val="solid"/>
          </a:ln>
          <a:effectLst/>
        </p:spPr>
        <p:txBody>
          <a:bodyPr lIns="68529" tIns="34289" rIns="68529" bIns="34289" rtlCol="0" anchor="ctr"/>
          <a:lstStyle/>
          <a:p>
            <a:pPr algn="ctr" defTabSz="456782">
              <a:defRPr/>
            </a:pPr>
            <a:r>
              <a:rPr kumimoji="1" lang="en-US" altLang="zh-CN" sz="2400" b="1" kern="0" dirty="0">
                <a:solidFill>
                  <a:srgbClr val="FFFFFF"/>
                </a:solidFill>
                <a:latin typeface="Century Gothic"/>
                <a:ea typeface="微软雅黑" charset="0"/>
                <a:cs typeface=""/>
              </a:rPr>
              <a:t>1</a:t>
            </a:r>
            <a:endParaRPr kumimoji="1" lang="zh-CN" altLang="en-US" sz="2400" b="1" kern="0" dirty="0">
              <a:solidFill>
                <a:srgbClr val="FFFFFF"/>
              </a:solidFill>
              <a:latin typeface="Century Gothic"/>
              <a:ea typeface="微软雅黑" charset="0"/>
              <a:cs typeface=""/>
            </a:endParaRPr>
          </a:p>
        </p:txBody>
      </p:sp>
      <p:sp>
        <p:nvSpPr>
          <p:cNvPr id="9" name="文本框 5">
            <a:extLst>
              <a:ext uri="{FF2B5EF4-FFF2-40B4-BE49-F238E27FC236}">
                <a16:creationId xmlns:a16="http://schemas.microsoft.com/office/drawing/2014/main" id="{1ECB29BB-A17D-4502-A1CA-790B6A2C8FBE}"/>
              </a:ext>
            </a:extLst>
          </p:cNvPr>
          <p:cNvSpPr txBox="1"/>
          <p:nvPr/>
        </p:nvSpPr>
        <p:spPr>
          <a:xfrm>
            <a:off x="3740021" y="1148796"/>
            <a:ext cx="1779871" cy="346247"/>
          </a:xfrm>
          <a:prstGeom prst="rect">
            <a:avLst/>
          </a:prstGeom>
          <a:noFill/>
        </p:spPr>
        <p:txBody>
          <a:bodyPr wrap="none" lIns="68529" tIns="34289" rIns="68529" bIns="34289" rtlCol="0">
            <a:spAutoFit/>
          </a:bodyPr>
          <a:lstStyle/>
          <a:p>
            <a:pPr defTabSz="456782">
              <a:defRPr/>
            </a:pPr>
            <a:r>
              <a:rPr kumimoji="1" lang="en-US" altLang="zh-CN" b="1" kern="0" dirty="0">
                <a:solidFill>
                  <a:srgbClr val="FFFFFF"/>
                </a:solidFill>
                <a:ea typeface="微软雅黑" charset="0"/>
              </a:rPr>
              <a:t>Hardware Design</a:t>
            </a:r>
            <a:endParaRPr kumimoji="1" lang="zh-CN" altLang="en-US" b="1" kern="0" dirty="0">
              <a:solidFill>
                <a:srgbClr val="FFFFFF"/>
              </a:solidFill>
              <a:ea typeface="微软雅黑" charset="0"/>
            </a:endParaRPr>
          </a:p>
        </p:txBody>
      </p:sp>
      <p:sp>
        <p:nvSpPr>
          <p:cNvPr id="10" name="椭圆 9">
            <a:extLst>
              <a:ext uri="{FF2B5EF4-FFF2-40B4-BE49-F238E27FC236}">
                <a16:creationId xmlns:a16="http://schemas.microsoft.com/office/drawing/2014/main" id="{22FE5916-E39B-434E-9766-8456395EAB7C}"/>
              </a:ext>
            </a:extLst>
          </p:cNvPr>
          <p:cNvSpPr/>
          <p:nvPr/>
        </p:nvSpPr>
        <p:spPr>
          <a:xfrm>
            <a:off x="3203847" y="1983443"/>
            <a:ext cx="479529" cy="479529"/>
          </a:xfrm>
          <a:prstGeom prst="ellipse">
            <a:avLst/>
          </a:prstGeom>
          <a:solidFill>
            <a:srgbClr val="002060"/>
          </a:solidFill>
          <a:ln w="28575" cap="flat" cmpd="sng" algn="ctr">
            <a:solidFill>
              <a:srgbClr val="FFFFFF"/>
            </a:solidFill>
            <a:prstDash val="solid"/>
          </a:ln>
          <a:effectLst/>
        </p:spPr>
        <p:txBody>
          <a:bodyPr lIns="68529" tIns="34289" rIns="68529" bIns="34289" rtlCol="0" anchor="ctr"/>
          <a:lstStyle/>
          <a:p>
            <a:pPr algn="ctr" defTabSz="456782">
              <a:defRPr/>
            </a:pPr>
            <a:r>
              <a:rPr kumimoji="1" lang="en-US" altLang="zh-CN" sz="2400" b="1" kern="0" dirty="0">
                <a:solidFill>
                  <a:srgbClr val="FFFFFF"/>
                </a:solidFill>
                <a:latin typeface="Century Gothic"/>
                <a:ea typeface="微软雅黑" charset="0"/>
                <a:cs typeface=""/>
              </a:rPr>
              <a:t>2</a:t>
            </a:r>
            <a:endParaRPr kumimoji="1" lang="zh-CN" altLang="en-US" sz="2400" b="1" kern="0" dirty="0">
              <a:solidFill>
                <a:srgbClr val="FFFFFF"/>
              </a:solidFill>
              <a:latin typeface="Century Gothic"/>
              <a:ea typeface="微软雅黑" charset="0"/>
              <a:cs typeface=""/>
            </a:endParaRPr>
          </a:p>
        </p:txBody>
      </p:sp>
      <p:sp>
        <p:nvSpPr>
          <p:cNvPr id="11" name="文本框 8">
            <a:extLst>
              <a:ext uri="{FF2B5EF4-FFF2-40B4-BE49-F238E27FC236}">
                <a16:creationId xmlns:a16="http://schemas.microsoft.com/office/drawing/2014/main" id="{F7B49113-483C-4FDF-83FD-9E4D05FA0323}"/>
              </a:ext>
            </a:extLst>
          </p:cNvPr>
          <p:cNvSpPr txBox="1"/>
          <p:nvPr/>
        </p:nvSpPr>
        <p:spPr>
          <a:xfrm>
            <a:off x="3746093" y="2067694"/>
            <a:ext cx="1278132" cy="346247"/>
          </a:xfrm>
          <a:prstGeom prst="rect">
            <a:avLst/>
          </a:prstGeom>
          <a:noFill/>
        </p:spPr>
        <p:txBody>
          <a:bodyPr wrap="none" lIns="68529" tIns="34289" rIns="68529" bIns="34289" rtlCol="0">
            <a:spAutoFit/>
          </a:bodyPr>
          <a:lstStyle/>
          <a:p>
            <a:pPr defTabSz="456782">
              <a:defRPr/>
            </a:pPr>
            <a:r>
              <a:rPr kumimoji="1" lang="en-US" altLang="zh-CN" b="1" kern="0" dirty="0">
                <a:solidFill>
                  <a:srgbClr val="FFFFFF"/>
                </a:solidFill>
                <a:ea typeface="微软雅黑" charset="0"/>
              </a:rPr>
              <a:t>Line Tracing</a:t>
            </a:r>
            <a:endParaRPr kumimoji="1" lang="zh-CN" altLang="en-US" b="1" kern="0" dirty="0">
              <a:solidFill>
                <a:srgbClr val="FFFFFF"/>
              </a:solidFill>
              <a:ea typeface="微软雅黑" charset="0"/>
            </a:endParaRPr>
          </a:p>
        </p:txBody>
      </p:sp>
      <p:sp>
        <p:nvSpPr>
          <p:cNvPr id="12" name="椭圆 11">
            <a:extLst>
              <a:ext uri="{FF2B5EF4-FFF2-40B4-BE49-F238E27FC236}">
                <a16:creationId xmlns:a16="http://schemas.microsoft.com/office/drawing/2014/main" id="{D4AABEAF-D242-4A2B-BBFF-0B0FF70A60C2}"/>
              </a:ext>
            </a:extLst>
          </p:cNvPr>
          <p:cNvSpPr/>
          <p:nvPr/>
        </p:nvSpPr>
        <p:spPr>
          <a:xfrm>
            <a:off x="3203846" y="2897603"/>
            <a:ext cx="479529" cy="479529"/>
          </a:xfrm>
          <a:prstGeom prst="ellipse">
            <a:avLst/>
          </a:prstGeom>
          <a:solidFill>
            <a:srgbClr val="002060"/>
          </a:solidFill>
          <a:ln w="28575" cap="flat" cmpd="sng" algn="ctr">
            <a:solidFill>
              <a:srgbClr val="FFFFFF"/>
            </a:solidFill>
            <a:prstDash val="solid"/>
          </a:ln>
          <a:effectLst/>
        </p:spPr>
        <p:txBody>
          <a:bodyPr lIns="68529" tIns="34289" rIns="68529" bIns="34289" rtlCol="0" anchor="ctr"/>
          <a:lstStyle/>
          <a:p>
            <a:pPr algn="ctr" defTabSz="456782">
              <a:defRPr/>
            </a:pPr>
            <a:r>
              <a:rPr kumimoji="1" lang="en-US" altLang="zh-CN" sz="2400" b="1" kern="0" dirty="0">
                <a:solidFill>
                  <a:srgbClr val="FFFFFF"/>
                </a:solidFill>
                <a:latin typeface="Century Gothic"/>
                <a:ea typeface="微软雅黑" charset="0"/>
                <a:cs typeface=""/>
              </a:rPr>
              <a:t>3</a:t>
            </a:r>
            <a:endParaRPr kumimoji="1" lang="zh-CN" altLang="en-US" sz="2400" b="1" kern="0" dirty="0">
              <a:solidFill>
                <a:srgbClr val="FFFFFF"/>
              </a:solidFill>
              <a:latin typeface="Century Gothic"/>
              <a:ea typeface="微软雅黑" charset="0"/>
              <a:cs typeface=""/>
            </a:endParaRPr>
          </a:p>
        </p:txBody>
      </p:sp>
      <p:sp>
        <p:nvSpPr>
          <p:cNvPr id="13" name="文本框 11">
            <a:extLst>
              <a:ext uri="{FF2B5EF4-FFF2-40B4-BE49-F238E27FC236}">
                <a16:creationId xmlns:a16="http://schemas.microsoft.com/office/drawing/2014/main" id="{99E51179-CC59-4C9D-BC88-C5F9B2D7F7A0}"/>
              </a:ext>
            </a:extLst>
          </p:cNvPr>
          <p:cNvSpPr txBox="1"/>
          <p:nvPr/>
        </p:nvSpPr>
        <p:spPr>
          <a:xfrm>
            <a:off x="3740021" y="3844891"/>
            <a:ext cx="1605145" cy="346247"/>
          </a:xfrm>
          <a:prstGeom prst="rect">
            <a:avLst/>
          </a:prstGeom>
          <a:noFill/>
        </p:spPr>
        <p:txBody>
          <a:bodyPr wrap="none" lIns="68529" tIns="34289" rIns="68529" bIns="34289" rtlCol="0">
            <a:spAutoFit/>
          </a:bodyPr>
          <a:lstStyle/>
          <a:p>
            <a:pPr defTabSz="456782">
              <a:defRPr/>
            </a:pPr>
            <a:r>
              <a:rPr kumimoji="1" lang="en-US" altLang="zh-CN" b="1" kern="0" dirty="0">
                <a:solidFill>
                  <a:srgbClr val="FFFFFF"/>
                </a:solidFill>
                <a:ea typeface="微软雅黑" charset="0"/>
              </a:rPr>
              <a:t>Bridge Crossing</a:t>
            </a:r>
            <a:endParaRPr kumimoji="1" lang="zh-CN" altLang="en-US" b="1" kern="0" dirty="0">
              <a:solidFill>
                <a:srgbClr val="FFFFFF"/>
              </a:solidFill>
              <a:ea typeface="微软雅黑" charset="0"/>
            </a:endParaRPr>
          </a:p>
        </p:txBody>
      </p:sp>
      <p:sp>
        <p:nvSpPr>
          <p:cNvPr id="14" name="椭圆 13">
            <a:extLst>
              <a:ext uri="{FF2B5EF4-FFF2-40B4-BE49-F238E27FC236}">
                <a16:creationId xmlns:a16="http://schemas.microsoft.com/office/drawing/2014/main" id="{075B82C0-D963-44B4-A345-91C7BCC14A87}"/>
              </a:ext>
            </a:extLst>
          </p:cNvPr>
          <p:cNvSpPr/>
          <p:nvPr/>
        </p:nvSpPr>
        <p:spPr>
          <a:xfrm>
            <a:off x="3199911" y="3780708"/>
            <a:ext cx="479529" cy="479529"/>
          </a:xfrm>
          <a:prstGeom prst="ellipse">
            <a:avLst/>
          </a:prstGeom>
          <a:solidFill>
            <a:srgbClr val="002060"/>
          </a:solidFill>
          <a:ln w="28575" cap="flat" cmpd="sng" algn="ctr">
            <a:solidFill>
              <a:srgbClr val="FFFFFF"/>
            </a:solidFill>
            <a:prstDash val="solid"/>
          </a:ln>
          <a:effectLst/>
        </p:spPr>
        <p:txBody>
          <a:bodyPr lIns="68529" tIns="34289" rIns="68529" bIns="34289" rtlCol="0" anchor="ctr"/>
          <a:lstStyle/>
          <a:p>
            <a:pPr algn="ctr" defTabSz="456782">
              <a:defRPr/>
            </a:pPr>
            <a:r>
              <a:rPr kumimoji="1" lang="en-US" altLang="zh-CN" sz="2400" b="1" kern="0" dirty="0">
                <a:solidFill>
                  <a:srgbClr val="FFFFFF"/>
                </a:solidFill>
                <a:latin typeface="Century Gothic"/>
                <a:ea typeface="微软雅黑" charset="0"/>
                <a:cs typeface=""/>
              </a:rPr>
              <a:t>4</a:t>
            </a:r>
            <a:endParaRPr kumimoji="1" lang="zh-CN" altLang="en-US" sz="2400" b="1" kern="0" dirty="0">
              <a:solidFill>
                <a:srgbClr val="FFFFFF"/>
              </a:solidFill>
              <a:latin typeface="Century Gothic"/>
              <a:ea typeface="微软雅黑" charset="0"/>
              <a:cs typeface=""/>
            </a:endParaRPr>
          </a:p>
        </p:txBody>
      </p:sp>
      <p:sp>
        <p:nvSpPr>
          <p:cNvPr id="15" name="文本框 14">
            <a:extLst>
              <a:ext uri="{FF2B5EF4-FFF2-40B4-BE49-F238E27FC236}">
                <a16:creationId xmlns:a16="http://schemas.microsoft.com/office/drawing/2014/main" id="{0533C04F-1892-4539-BF2C-94D709CE2546}"/>
              </a:ext>
            </a:extLst>
          </p:cNvPr>
          <p:cNvSpPr txBox="1"/>
          <p:nvPr/>
        </p:nvSpPr>
        <p:spPr>
          <a:xfrm>
            <a:off x="3740021" y="2986592"/>
            <a:ext cx="1601939" cy="346247"/>
          </a:xfrm>
          <a:prstGeom prst="rect">
            <a:avLst/>
          </a:prstGeom>
          <a:noFill/>
        </p:spPr>
        <p:txBody>
          <a:bodyPr wrap="none" lIns="68529" tIns="34289" rIns="68529" bIns="34289" rtlCol="0">
            <a:spAutoFit/>
          </a:bodyPr>
          <a:lstStyle/>
          <a:p>
            <a:pPr defTabSz="456782">
              <a:defRPr/>
            </a:pPr>
            <a:r>
              <a:rPr kumimoji="1" lang="en-US" altLang="zh-CN" b="1" kern="0" dirty="0">
                <a:solidFill>
                  <a:srgbClr val="FFFFFF"/>
                </a:solidFill>
                <a:ea typeface="微软雅黑" charset="0"/>
              </a:rPr>
              <a:t>Color Matching</a:t>
            </a:r>
            <a:endParaRPr kumimoji="1" lang="zh-CN" altLang="en-US" b="1" kern="0" dirty="0">
              <a:solidFill>
                <a:srgbClr val="FFFFFF"/>
              </a:solidFill>
              <a:ea typeface="微软雅黑" charset="0"/>
            </a:endParaRPr>
          </a:p>
        </p:txBody>
      </p:sp>
      <p:sp>
        <p:nvSpPr>
          <p:cNvPr id="16" name="椭圆 15">
            <a:extLst>
              <a:ext uri="{FF2B5EF4-FFF2-40B4-BE49-F238E27FC236}">
                <a16:creationId xmlns:a16="http://schemas.microsoft.com/office/drawing/2014/main" id="{40ACBDF0-7155-4AF7-899B-736A4D68C097}"/>
              </a:ext>
            </a:extLst>
          </p:cNvPr>
          <p:cNvSpPr/>
          <p:nvPr/>
        </p:nvSpPr>
        <p:spPr>
          <a:xfrm>
            <a:off x="6156176" y="1073765"/>
            <a:ext cx="479529" cy="479529"/>
          </a:xfrm>
          <a:prstGeom prst="ellipse">
            <a:avLst/>
          </a:prstGeom>
          <a:solidFill>
            <a:srgbClr val="002060"/>
          </a:solidFill>
          <a:ln w="28575" cap="flat" cmpd="sng" algn="ctr">
            <a:solidFill>
              <a:srgbClr val="FFFFFF"/>
            </a:solidFill>
            <a:prstDash val="solid"/>
          </a:ln>
          <a:effectLst/>
        </p:spPr>
        <p:txBody>
          <a:bodyPr lIns="68529" tIns="34289" rIns="68529" bIns="34289" rtlCol="0" anchor="ctr"/>
          <a:lstStyle/>
          <a:p>
            <a:pPr algn="ctr" defTabSz="456782">
              <a:defRPr/>
            </a:pPr>
            <a:r>
              <a:rPr kumimoji="1" lang="en-US" altLang="zh-CN" sz="2400" b="1" kern="0" dirty="0">
                <a:solidFill>
                  <a:srgbClr val="FFFFFF"/>
                </a:solidFill>
                <a:latin typeface="Century Gothic"/>
                <a:ea typeface="微软雅黑" charset="0"/>
                <a:cs typeface=""/>
              </a:rPr>
              <a:t>5</a:t>
            </a:r>
            <a:endParaRPr kumimoji="1" lang="zh-CN" altLang="en-US" sz="2400" b="1" kern="0" dirty="0">
              <a:solidFill>
                <a:srgbClr val="FFFFFF"/>
              </a:solidFill>
              <a:latin typeface="Century Gothic"/>
              <a:ea typeface="微软雅黑" charset="0"/>
              <a:cs typeface=""/>
            </a:endParaRPr>
          </a:p>
        </p:txBody>
      </p:sp>
      <p:sp>
        <p:nvSpPr>
          <p:cNvPr id="17" name="椭圆 16">
            <a:extLst>
              <a:ext uri="{FF2B5EF4-FFF2-40B4-BE49-F238E27FC236}">
                <a16:creationId xmlns:a16="http://schemas.microsoft.com/office/drawing/2014/main" id="{8DF9B903-F711-4B35-B2FA-435A28ECD93B}"/>
              </a:ext>
            </a:extLst>
          </p:cNvPr>
          <p:cNvSpPr/>
          <p:nvPr/>
        </p:nvSpPr>
        <p:spPr>
          <a:xfrm>
            <a:off x="6156176" y="1983443"/>
            <a:ext cx="479529" cy="479529"/>
          </a:xfrm>
          <a:prstGeom prst="ellipse">
            <a:avLst/>
          </a:prstGeom>
          <a:solidFill>
            <a:srgbClr val="002060"/>
          </a:solidFill>
          <a:ln w="28575" cap="flat" cmpd="sng" algn="ctr">
            <a:solidFill>
              <a:srgbClr val="FFFFFF"/>
            </a:solidFill>
            <a:prstDash val="solid"/>
          </a:ln>
          <a:effectLst/>
        </p:spPr>
        <p:txBody>
          <a:bodyPr lIns="68529" tIns="34289" rIns="68529" bIns="34289" rtlCol="0" anchor="ctr"/>
          <a:lstStyle/>
          <a:p>
            <a:pPr algn="ctr" defTabSz="456782">
              <a:defRPr/>
            </a:pPr>
            <a:r>
              <a:rPr kumimoji="1" lang="en-US" altLang="zh-CN" sz="2400" b="1" kern="0" dirty="0">
                <a:solidFill>
                  <a:srgbClr val="FFFFFF"/>
                </a:solidFill>
                <a:latin typeface="Century Gothic"/>
                <a:ea typeface="微软雅黑" charset="0"/>
                <a:cs typeface=""/>
              </a:rPr>
              <a:t>6</a:t>
            </a:r>
            <a:endParaRPr kumimoji="1" lang="zh-CN" altLang="en-US" sz="2400" b="1" kern="0" dirty="0">
              <a:solidFill>
                <a:srgbClr val="FFFFFF"/>
              </a:solidFill>
              <a:latin typeface="Century Gothic"/>
              <a:ea typeface="微软雅黑" charset="0"/>
              <a:cs typeface=""/>
            </a:endParaRPr>
          </a:p>
        </p:txBody>
      </p:sp>
      <p:sp>
        <p:nvSpPr>
          <p:cNvPr id="18" name="文本框 14">
            <a:extLst>
              <a:ext uri="{FF2B5EF4-FFF2-40B4-BE49-F238E27FC236}">
                <a16:creationId xmlns:a16="http://schemas.microsoft.com/office/drawing/2014/main" id="{0769D28A-4239-4AEF-91F9-F541D1E5F47B}"/>
              </a:ext>
            </a:extLst>
          </p:cNvPr>
          <p:cNvSpPr txBox="1"/>
          <p:nvPr/>
        </p:nvSpPr>
        <p:spPr>
          <a:xfrm>
            <a:off x="6660232" y="1148795"/>
            <a:ext cx="2127724" cy="346247"/>
          </a:xfrm>
          <a:prstGeom prst="rect">
            <a:avLst/>
          </a:prstGeom>
          <a:noFill/>
        </p:spPr>
        <p:txBody>
          <a:bodyPr wrap="none" lIns="68529" tIns="34289" rIns="68529" bIns="34289" rtlCol="0">
            <a:spAutoFit/>
          </a:bodyPr>
          <a:lstStyle/>
          <a:p>
            <a:pPr defTabSz="456782">
              <a:defRPr/>
            </a:pPr>
            <a:r>
              <a:rPr kumimoji="1" lang="en-US" altLang="zh-CN" b="1" kern="0" dirty="0">
                <a:solidFill>
                  <a:srgbClr val="FFFFFF"/>
                </a:solidFill>
                <a:ea typeface="微软雅黑" charset="0"/>
              </a:rPr>
              <a:t>Navigation in Patio 2</a:t>
            </a:r>
            <a:endParaRPr kumimoji="1" lang="zh-CN" altLang="en-US" b="1" kern="0" dirty="0">
              <a:solidFill>
                <a:srgbClr val="FFFFFF"/>
              </a:solidFill>
              <a:ea typeface="微软雅黑" charset="0"/>
            </a:endParaRPr>
          </a:p>
        </p:txBody>
      </p:sp>
      <p:sp>
        <p:nvSpPr>
          <p:cNvPr id="19" name="椭圆 18">
            <a:extLst>
              <a:ext uri="{FF2B5EF4-FFF2-40B4-BE49-F238E27FC236}">
                <a16:creationId xmlns:a16="http://schemas.microsoft.com/office/drawing/2014/main" id="{16A9528A-96D0-4A4F-BA05-D920A4C52151}"/>
              </a:ext>
            </a:extLst>
          </p:cNvPr>
          <p:cNvSpPr/>
          <p:nvPr/>
        </p:nvSpPr>
        <p:spPr>
          <a:xfrm>
            <a:off x="6156176" y="2884309"/>
            <a:ext cx="479529" cy="479529"/>
          </a:xfrm>
          <a:prstGeom prst="ellipse">
            <a:avLst/>
          </a:prstGeom>
          <a:solidFill>
            <a:srgbClr val="002060"/>
          </a:solidFill>
          <a:ln w="28575" cap="flat" cmpd="sng" algn="ctr">
            <a:solidFill>
              <a:srgbClr val="FFFFFF"/>
            </a:solidFill>
            <a:prstDash val="solid"/>
          </a:ln>
          <a:effectLst/>
        </p:spPr>
        <p:txBody>
          <a:bodyPr lIns="68529" tIns="34289" rIns="68529" bIns="34289" rtlCol="0" anchor="ctr"/>
          <a:lstStyle/>
          <a:p>
            <a:pPr algn="ctr" defTabSz="456782">
              <a:defRPr/>
            </a:pPr>
            <a:r>
              <a:rPr kumimoji="1" lang="en-US" altLang="zh-CN" sz="2400" b="1" kern="0" dirty="0">
                <a:solidFill>
                  <a:srgbClr val="FFFFFF"/>
                </a:solidFill>
                <a:latin typeface="Century Gothic"/>
                <a:ea typeface="微软雅黑" charset="0"/>
                <a:cs typeface=""/>
              </a:rPr>
              <a:t>7</a:t>
            </a:r>
            <a:endParaRPr kumimoji="1" lang="zh-CN" altLang="en-US" sz="2400" b="1" kern="0" dirty="0">
              <a:solidFill>
                <a:srgbClr val="FFFFFF"/>
              </a:solidFill>
              <a:latin typeface="Century Gothic"/>
              <a:ea typeface="微软雅黑" charset="0"/>
              <a:cs typeface=""/>
            </a:endParaRPr>
          </a:p>
        </p:txBody>
      </p:sp>
      <p:sp>
        <p:nvSpPr>
          <p:cNvPr id="20" name="文本框 14">
            <a:extLst>
              <a:ext uri="{FF2B5EF4-FFF2-40B4-BE49-F238E27FC236}">
                <a16:creationId xmlns:a16="http://schemas.microsoft.com/office/drawing/2014/main" id="{B18F1BE1-7D79-4339-977C-59047F06A46D}"/>
              </a:ext>
            </a:extLst>
          </p:cNvPr>
          <p:cNvSpPr txBox="1"/>
          <p:nvPr/>
        </p:nvSpPr>
        <p:spPr>
          <a:xfrm>
            <a:off x="6660232" y="2050083"/>
            <a:ext cx="1545833" cy="346247"/>
          </a:xfrm>
          <a:prstGeom prst="rect">
            <a:avLst/>
          </a:prstGeom>
          <a:noFill/>
        </p:spPr>
        <p:txBody>
          <a:bodyPr wrap="none" lIns="68529" tIns="34289" rIns="68529" bIns="34289" rtlCol="0">
            <a:spAutoFit/>
          </a:bodyPr>
          <a:lstStyle/>
          <a:p>
            <a:pPr defTabSz="456782">
              <a:defRPr/>
            </a:pPr>
            <a:r>
              <a:rPr kumimoji="1" lang="en-US" altLang="zh-CN" b="1" kern="0" dirty="0">
                <a:solidFill>
                  <a:srgbClr val="FFFFFF"/>
                </a:solidFill>
                <a:ea typeface="微软雅黑" charset="0"/>
              </a:rPr>
              <a:t>Item Releasing</a:t>
            </a:r>
            <a:endParaRPr kumimoji="1" lang="zh-CN" altLang="en-US" b="1" kern="0" dirty="0">
              <a:solidFill>
                <a:srgbClr val="FFFFFF"/>
              </a:solidFill>
              <a:ea typeface="微软雅黑" charset="0"/>
            </a:endParaRPr>
          </a:p>
        </p:txBody>
      </p:sp>
      <p:sp>
        <p:nvSpPr>
          <p:cNvPr id="22" name="文本框 14">
            <a:extLst>
              <a:ext uri="{FF2B5EF4-FFF2-40B4-BE49-F238E27FC236}">
                <a16:creationId xmlns:a16="http://schemas.microsoft.com/office/drawing/2014/main" id="{89CFA007-F972-4790-9547-E9916E097910}"/>
              </a:ext>
            </a:extLst>
          </p:cNvPr>
          <p:cNvSpPr txBox="1"/>
          <p:nvPr/>
        </p:nvSpPr>
        <p:spPr>
          <a:xfrm>
            <a:off x="6660232" y="3003798"/>
            <a:ext cx="2525268" cy="346247"/>
          </a:xfrm>
          <a:prstGeom prst="rect">
            <a:avLst/>
          </a:prstGeom>
          <a:noFill/>
        </p:spPr>
        <p:txBody>
          <a:bodyPr wrap="none" lIns="68529" tIns="34289" rIns="68529" bIns="34289" rtlCol="0">
            <a:spAutoFit/>
          </a:bodyPr>
          <a:lstStyle/>
          <a:p>
            <a:pPr defTabSz="456782">
              <a:defRPr/>
            </a:pPr>
            <a:r>
              <a:rPr kumimoji="1" lang="en-US" altLang="zh-CN" b="1" kern="0" dirty="0">
                <a:solidFill>
                  <a:srgbClr val="FFFFFF"/>
                </a:solidFill>
                <a:ea typeface="微软雅黑" charset="0"/>
              </a:rPr>
              <a:t>Wireless Communication</a:t>
            </a:r>
            <a:endParaRPr kumimoji="1" lang="zh-CN" altLang="en-US" b="1" kern="0" dirty="0">
              <a:solidFill>
                <a:srgbClr val="FFFFFF"/>
              </a:solidFill>
              <a:ea typeface="微软雅黑" charset="0"/>
            </a:endParaRPr>
          </a:p>
        </p:txBody>
      </p:sp>
      <p:sp>
        <p:nvSpPr>
          <p:cNvPr id="23" name="椭圆 22">
            <a:extLst>
              <a:ext uri="{FF2B5EF4-FFF2-40B4-BE49-F238E27FC236}">
                <a16:creationId xmlns:a16="http://schemas.microsoft.com/office/drawing/2014/main" id="{5E5A9B48-3EC5-4479-9590-0068C9E3E40E}"/>
              </a:ext>
            </a:extLst>
          </p:cNvPr>
          <p:cNvSpPr/>
          <p:nvPr/>
        </p:nvSpPr>
        <p:spPr>
          <a:xfrm>
            <a:off x="6164364" y="3778249"/>
            <a:ext cx="479529" cy="479529"/>
          </a:xfrm>
          <a:prstGeom prst="ellipse">
            <a:avLst/>
          </a:prstGeom>
          <a:solidFill>
            <a:srgbClr val="002060"/>
          </a:solidFill>
          <a:ln w="28575" cap="flat" cmpd="sng" algn="ctr">
            <a:solidFill>
              <a:srgbClr val="FFFFFF"/>
            </a:solidFill>
            <a:prstDash val="solid"/>
          </a:ln>
          <a:effectLst/>
        </p:spPr>
        <p:txBody>
          <a:bodyPr lIns="68529" tIns="34289" rIns="68529" bIns="34289" rtlCol="0" anchor="ctr"/>
          <a:lstStyle/>
          <a:p>
            <a:pPr algn="ctr" defTabSz="456782">
              <a:defRPr/>
            </a:pPr>
            <a:r>
              <a:rPr kumimoji="1" lang="en-US" altLang="zh-CN" sz="2400" b="1" kern="0" dirty="0">
                <a:solidFill>
                  <a:srgbClr val="FFFFFF"/>
                </a:solidFill>
                <a:latin typeface="Century Gothic"/>
                <a:ea typeface="微软雅黑" charset="0"/>
                <a:cs typeface=""/>
              </a:rPr>
              <a:t>8</a:t>
            </a:r>
            <a:endParaRPr kumimoji="1" lang="zh-CN" altLang="en-US" sz="2400" b="1" kern="0" dirty="0">
              <a:solidFill>
                <a:srgbClr val="FFFFFF"/>
              </a:solidFill>
              <a:latin typeface="Century Gothic"/>
              <a:ea typeface="微软雅黑" charset="0"/>
              <a:cs typeface=""/>
            </a:endParaRPr>
          </a:p>
        </p:txBody>
      </p:sp>
      <p:sp>
        <p:nvSpPr>
          <p:cNvPr id="24" name="文本框 14">
            <a:extLst>
              <a:ext uri="{FF2B5EF4-FFF2-40B4-BE49-F238E27FC236}">
                <a16:creationId xmlns:a16="http://schemas.microsoft.com/office/drawing/2014/main" id="{B5DA0559-B6B5-4537-86E2-1D45944AA287}"/>
              </a:ext>
            </a:extLst>
          </p:cNvPr>
          <p:cNvSpPr txBox="1"/>
          <p:nvPr/>
        </p:nvSpPr>
        <p:spPr>
          <a:xfrm>
            <a:off x="6660232" y="3844891"/>
            <a:ext cx="2001086" cy="346247"/>
          </a:xfrm>
          <a:prstGeom prst="rect">
            <a:avLst/>
          </a:prstGeom>
          <a:noFill/>
        </p:spPr>
        <p:txBody>
          <a:bodyPr wrap="none" lIns="68529" tIns="34289" rIns="68529" bIns="34289" rtlCol="0">
            <a:spAutoFit/>
          </a:bodyPr>
          <a:lstStyle/>
          <a:p>
            <a:pPr defTabSz="456782">
              <a:defRPr/>
            </a:pPr>
            <a:r>
              <a:rPr kumimoji="1" lang="en-US" altLang="zh-CN" b="1" kern="0" dirty="0">
                <a:solidFill>
                  <a:srgbClr val="FFFFFF"/>
                </a:solidFill>
                <a:ea typeface="微软雅黑" charset="0"/>
              </a:rPr>
              <a:t>Question &amp; Answer</a:t>
            </a:r>
            <a:endParaRPr kumimoji="1" lang="zh-CN" altLang="en-US" b="1" kern="0" dirty="0">
              <a:solidFill>
                <a:srgbClr val="FFFFFF"/>
              </a:solidFill>
              <a:ea typeface="微软雅黑" charset="0"/>
            </a:endParaRPr>
          </a:p>
        </p:txBody>
      </p:sp>
    </p:spTree>
    <p:custDataLst>
      <p:tags r:id="rId1"/>
    </p:custDataLst>
    <p:extLst>
      <p:ext uri="{BB962C8B-B14F-4D97-AF65-F5344CB8AC3E}">
        <p14:creationId xmlns:p14="http://schemas.microsoft.com/office/powerpoint/2010/main" val="418700165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75ACCB9-7A3B-4ADE-8FFB-A7F90160FE62}"/>
              </a:ext>
            </a:extLst>
          </p:cNvPr>
          <p:cNvGrpSpPr/>
          <p:nvPr/>
        </p:nvGrpSpPr>
        <p:grpSpPr>
          <a:xfrm>
            <a:off x="0" y="-20538"/>
            <a:ext cx="9144000" cy="523220"/>
            <a:chOff x="0" y="-20538"/>
            <a:chExt cx="9144000" cy="52322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10588"/>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2613114" y="-20538"/>
              <a:ext cx="3917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id-ID" altLang="zh-CN" sz="2800" b="1" dirty="0" err="1">
                  <a:solidFill>
                    <a:schemeClr val="bg1"/>
                  </a:solidFill>
                  <a:latin typeface="Roboto" pitchFamily="2" charset="0"/>
                  <a:ea typeface="Roboto" pitchFamily="2" charset="0"/>
                  <a:cs typeface="Roboto" pitchFamily="2" charset="0"/>
                </a:rPr>
                <a:t>Color</a:t>
              </a:r>
              <a:r>
                <a:rPr lang="id-ID" altLang="zh-CN" sz="2800" b="1" dirty="0">
                  <a:solidFill>
                    <a:schemeClr val="bg1"/>
                  </a:solidFill>
                  <a:latin typeface="Roboto" pitchFamily="2" charset="0"/>
                  <a:ea typeface="Roboto" pitchFamily="2" charset="0"/>
                  <a:cs typeface="Roboto" pitchFamily="2" charset="0"/>
                </a:rPr>
                <a:t> </a:t>
              </a:r>
              <a:r>
                <a:rPr lang="id-ID" altLang="zh-CN" sz="2800" b="1" dirty="0" err="1">
                  <a:solidFill>
                    <a:schemeClr val="bg1"/>
                  </a:solidFill>
                  <a:latin typeface="Roboto" pitchFamily="2" charset="0"/>
                  <a:ea typeface="Roboto" pitchFamily="2" charset="0"/>
                  <a:cs typeface="Roboto" pitchFamily="2" charset="0"/>
                </a:rPr>
                <a:t>Tracking</a:t>
              </a:r>
              <a:endParaRPr lang="id-ID" altLang="zh-CN" sz="2800" b="1" dirty="0">
                <a:solidFill>
                  <a:schemeClr val="bg1"/>
                </a:solidFill>
                <a:latin typeface="Roboto" pitchFamily="2" charset="0"/>
                <a:ea typeface="Roboto" pitchFamily="2" charset="0"/>
                <a:cs typeface="Roboto" pitchFamily="2" charset="0"/>
              </a:endParaRPr>
            </a:p>
          </p:txBody>
        </p:sp>
      </p:gr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grpSp>
        <p:nvGrpSpPr>
          <p:cNvPr id="89" name="组合 88">
            <a:extLst>
              <a:ext uri="{FF2B5EF4-FFF2-40B4-BE49-F238E27FC236}">
                <a16:creationId xmlns:a16="http://schemas.microsoft.com/office/drawing/2014/main" id="{986100D1-38E8-DB47-A605-AD9F5DAB392D}"/>
              </a:ext>
            </a:extLst>
          </p:cNvPr>
          <p:cNvGrpSpPr/>
          <p:nvPr/>
        </p:nvGrpSpPr>
        <p:grpSpPr>
          <a:xfrm>
            <a:off x="5660313" y="1460366"/>
            <a:ext cx="3377106" cy="1823308"/>
            <a:chOff x="1951874" y="2010500"/>
            <a:chExt cx="3377106" cy="1823308"/>
          </a:xfrm>
        </p:grpSpPr>
        <p:sp>
          <p:nvSpPr>
            <p:cNvPr id="45" name="Content Placeholder 2"/>
            <p:cNvSpPr txBox="1">
              <a:spLocks/>
            </p:cNvSpPr>
            <p:nvPr/>
          </p:nvSpPr>
          <p:spPr bwMode="auto">
            <a:xfrm rot="1536051">
              <a:off x="4722462" y="2615437"/>
              <a:ext cx="606518" cy="3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89" rIns="68541"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375" fontAlgn="base">
                <a:lnSpc>
                  <a:spcPct val="100000"/>
                </a:lnSpc>
                <a:spcBef>
                  <a:spcPct val="20000"/>
                </a:spcBef>
                <a:spcAft>
                  <a:spcPct val="0"/>
                </a:spcAft>
                <a:buNone/>
              </a:pPr>
              <a:r>
                <a:rPr lang="en-US" altLang="zh-CN" sz="1600" kern="0" dirty="0">
                  <a:solidFill>
                    <a:srgbClr val="0B1527"/>
                  </a:solidFill>
                </a:rPr>
                <a:t>blue</a:t>
              </a:r>
            </a:p>
          </p:txBody>
        </p:sp>
        <p:sp>
          <p:nvSpPr>
            <p:cNvPr id="48" name="Content Placeholder 2"/>
            <p:cNvSpPr txBox="1">
              <a:spLocks/>
            </p:cNvSpPr>
            <p:nvPr/>
          </p:nvSpPr>
          <p:spPr>
            <a:xfrm rot="1984830">
              <a:off x="1951874" y="2288775"/>
              <a:ext cx="776219" cy="314166"/>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33">
                <a:buNone/>
                <a:defRPr/>
              </a:pPr>
              <a:r>
                <a:rPr lang="en-US" dirty="0">
                  <a:solidFill>
                    <a:srgbClr val="0B1527"/>
                  </a:solidFill>
                  <a:latin typeface="Calibri" panose="020F0502020204030204"/>
                </a:rPr>
                <a:t>purple</a:t>
              </a:r>
            </a:p>
          </p:txBody>
        </p:sp>
        <p:sp>
          <p:nvSpPr>
            <p:cNvPr id="63" name="Content Placeholder 2"/>
            <p:cNvSpPr txBox="1">
              <a:spLocks/>
            </p:cNvSpPr>
            <p:nvPr/>
          </p:nvSpPr>
          <p:spPr>
            <a:xfrm rot="19433852">
              <a:off x="4368911" y="2010500"/>
              <a:ext cx="753512" cy="417909"/>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33">
                <a:lnSpc>
                  <a:spcPct val="150000"/>
                </a:lnSpc>
                <a:buNone/>
                <a:defRPr/>
              </a:pPr>
              <a:r>
                <a:rPr lang="en-US" dirty="0">
                  <a:solidFill>
                    <a:srgbClr val="0B1527"/>
                  </a:solidFill>
                  <a:latin typeface="Calibri" panose="020F0502020204030204"/>
                </a:rPr>
                <a:t>green</a:t>
              </a:r>
            </a:p>
          </p:txBody>
        </p:sp>
        <p:cxnSp>
          <p:nvCxnSpPr>
            <p:cNvPr id="69" name="直线箭头连接符 68">
              <a:extLst>
                <a:ext uri="{FF2B5EF4-FFF2-40B4-BE49-F238E27FC236}">
                  <a16:creationId xmlns:a16="http://schemas.microsoft.com/office/drawing/2014/main" id="{994398E1-234E-A249-908F-27E74DE2E447}"/>
                </a:ext>
              </a:extLst>
            </p:cNvPr>
            <p:cNvCxnSpPr>
              <a:cxnSpLocks/>
            </p:cNvCxnSpPr>
            <p:nvPr/>
          </p:nvCxnSpPr>
          <p:spPr>
            <a:xfrm flipV="1">
              <a:off x="2029184" y="2986828"/>
              <a:ext cx="3166585" cy="31138"/>
            </a:xfrm>
            <a:prstGeom prst="straightConnector1">
              <a:avLst/>
            </a:prstGeom>
            <a:ln w="152400">
              <a:tailEnd type="triangle"/>
            </a:ln>
          </p:spPr>
          <p:style>
            <a:lnRef idx="1">
              <a:schemeClr val="accent1"/>
            </a:lnRef>
            <a:fillRef idx="0">
              <a:schemeClr val="accent1"/>
            </a:fillRef>
            <a:effectRef idx="0">
              <a:schemeClr val="accent1"/>
            </a:effectRef>
            <a:fontRef idx="minor">
              <a:schemeClr val="tx1"/>
            </a:fontRef>
          </p:style>
        </p:cxnSp>
        <p:cxnSp>
          <p:nvCxnSpPr>
            <p:cNvPr id="72" name="曲线连接符 71">
              <a:extLst>
                <a:ext uri="{FF2B5EF4-FFF2-40B4-BE49-F238E27FC236}">
                  <a16:creationId xmlns:a16="http://schemas.microsoft.com/office/drawing/2014/main" id="{9C2F8C02-D899-154F-953E-C7E34D84605F}"/>
                </a:ext>
              </a:extLst>
            </p:cNvPr>
            <p:cNvCxnSpPr>
              <a:cxnSpLocks/>
            </p:cNvCxnSpPr>
            <p:nvPr/>
          </p:nvCxnSpPr>
          <p:spPr>
            <a:xfrm flipV="1">
              <a:off x="2109397" y="2065298"/>
              <a:ext cx="2738188" cy="1761276"/>
            </a:xfrm>
            <a:prstGeom prst="curvedConnector3">
              <a:avLst/>
            </a:prstGeom>
            <a:ln w="152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曲线连接符 84">
              <a:extLst>
                <a:ext uri="{FF2B5EF4-FFF2-40B4-BE49-F238E27FC236}">
                  <a16:creationId xmlns:a16="http://schemas.microsoft.com/office/drawing/2014/main" id="{07AB5109-7F3E-004F-9BAE-8C5C3CC8DEFA}"/>
                </a:ext>
              </a:extLst>
            </p:cNvPr>
            <p:cNvCxnSpPr>
              <a:cxnSpLocks/>
            </p:cNvCxnSpPr>
            <p:nvPr/>
          </p:nvCxnSpPr>
          <p:spPr>
            <a:xfrm rot="10800000">
              <a:off x="2160008" y="2207307"/>
              <a:ext cx="2483743" cy="1626501"/>
            </a:xfrm>
            <a:prstGeom prst="curvedConnector3">
              <a:avLst/>
            </a:prstGeom>
            <a:ln w="152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7" name="组合 146">
            <a:extLst>
              <a:ext uri="{FF2B5EF4-FFF2-40B4-BE49-F238E27FC236}">
                <a16:creationId xmlns:a16="http://schemas.microsoft.com/office/drawing/2014/main" id="{CFF00B26-BE2F-6448-9564-333BA0C05E8A}"/>
              </a:ext>
            </a:extLst>
          </p:cNvPr>
          <p:cNvGrpSpPr/>
          <p:nvPr/>
        </p:nvGrpSpPr>
        <p:grpSpPr>
          <a:xfrm>
            <a:off x="147146" y="468974"/>
            <a:ext cx="5435930" cy="4321519"/>
            <a:chOff x="258672" y="478192"/>
            <a:chExt cx="5435930" cy="4321519"/>
          </a:xfrm>
        </p:grpSpPr>
        <p:grpSp>
          <p:nvGrpSpPr>
            <p:cNvPr id="2108" name="组合 2107">
              <a:extLst>
                <a:ext uri="{FF2B5EF4-FFF2-40B4-BE49-F238E27FC236}">
                  <a16:creationId xmlns:a16="http://schemas.microsoft.com/office/drawing/2014/main" id="{14CFD180-752D-8542-9784-0199A85FFF2A}"/>
                </a:ext>
              </a:extLst>
            </p:cNvPr>
            <p:cNvGrpSpPr/>
            <p:nvPr/>
          </p:nvGrpSpPr>
          <p:grpSpPr>
            <a:xfrm>
              <a:off x="258672" y="478192"/>
              <a:ext cx="4691279" cy="4321519"/>
              <a:chOff x="78489" y="639412"/>
              <a:chExt cx="4691279" cy="4321519"/>
            </a:xfrm>
          </p:grpSpPr>
          <p:grpSp>
            <p:nvGrpSpPr>
              <p:cNvPr id="2097" name="组合 2096">
                <a:extLst>
                  <a:ext uri="{FF2B5EF4-FFF2-40B4-BE49-F238E27FC236}">
                    <a16:creationId xmlns:a16="http://schemas.microsoft.com/office/drawing/2014/main" id="{F9F749FD-0C3F-EF42-8631-5B8307ABEDE3}"/>
                  </a:ext>
                </a:extLst>
              </p:cNvPr>
              <p:cNvGrpSpPr/>
              <p:nvPr/>
            </p:nvGrpSpPr>
            <p:grpSpPr>
              <a:xfrm>
                <a:off x="78489" y="639412"/>
                <a:ext cx="3823397" cy="3944071"/>
                <a:chOff x="2936350" y="658783"/>
                <a:chExt cx="3823397" cy="3944071"/>
              </a:xfrm>
            </p:grpSpPr>
            <p:sp>
              <p:nvSpPr>
                <p:cNvPr id="46" name="Content Placeholder 2"/>
                <p:cNvSpPr txBox="1">
                  <a:spLocks/>
                </p:cNvSpPr>
                <p:nvPr/>
              </p:nvSpPr>
              <p:spPr>
                <a:xfrm>
                  <a:off x="4119367" y="1445132"/>
                  <a:ext cx="1297439" cy="454819"/>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33">
                    <a:lnSpc>
                      <a:spcPct val="150000"/>
                    </a:lnSpc>
                    <a:buNone/>
                    <a:defRPr/>
                  </a:pPr>
                  <a:r>
                    <a:rPr lang="en-US" altLang="zh-CN" sz="1000" dirty="0">
                      <a:solidFill>
                        <a:srgbClr val="0B1527"/>
                      </a:solidFill>
                      <a:latin typeface="Calibri" panose="020F0502020204030204" pitchFamily="34" charset="0"/>
                      <a:cs typeface="Calibri" panose="020F0502020204030204" pitchFamily="34" charset="0"/>
                    </a:rPr>
                    <a:t>Record HSV value of recognized color</a:t>
                  </a:r>
                </a:p>
              </p:txBody>
            </p:sp>
            <p:sp>
              <p:nvSpPr>
                <p:cNvPr id="47" name="Content Placeholder 2"/>
                <p:cNvSpPr txBox="1">
                  <a:spLocks/>
                </p:cNvSpPr>
                <p:nvPr/>
              </p:nvSpPr>
              <p:spPr bwMode="auto">
                <a:xfrm>
                  <a:off x="3959535" y="2282366"/>
                  <a:ext cx="2016599" cy="410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89" rIns="68541"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375" fontAlgn="base">
                    <a:lnSpc>
                      <a:spcPct val="100000"/>
                    </a:lnSpc>
                    <a:spcBef>
                      <a:spcPct val="20000"/>
                    </a:spcBef>
                    <a:spcAft>
                      <a:spcPct val="0"/>
                    </a:spcAft>
                    <a:buNone/>
                  </a:pPr>
                  <a:r>
                    <a:rPr lang="en-US" altLang="zh-CN" sz="1000" kern="0" dirty="0">
                      <a:solidFill>
                        <a:srgbClr val="0B1527"/>
                      </a:solidFill>
                      <a:cs typeface="Calibri" panose="020F0502020204030204" pitchFamily="34" charset="0"/>
                    </a:rPr>
                    <a:t>Convert frame to HSV with HSV recorded  value to find the color</a:t>
                  </a:r>
                </a:p>
              </p:txBody>
            </p:sp>
            <p:sp>
              <p:nvSpPr>
                <p:cNvPr id="49" name="Content Placeholder 2"/>
                <p:cNvSpPr txBox="1">
                  <a:spLocks/>
                </p:cNvSpPr>
                <p:nvPr/>
              </p:nvSpPr>
              <p:spPr>
                <a:xfrm>
                  <a:off x="4135467" y="2957423"/>
                  <a:ext cx="1203065" cy="454819"/>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33">
                    <a:buNone/>
                    <a:defRPr/>
                  </a:pPr>
                  <a:r>
                    <a:rPr lang="en-US" sz="1000" dirty="0">
                      <a:solidFill>
                        <a:srgbClr val="0B1527"/>
                      </a:solidFill>
                      <a:latin typeface="Calibri" panose="020F0502020204030204" pitchFamily="34" charset="0"/>
                      <a:cs typeface="Calibri" panose="020F0502020204030204" pitchFamily="34" charset="0"/>
                    </a:rPr>
                    <a:t>Make sure center of the color is found</a:t>
                  </a:r>
                </a:p>
              </p:txBody>
            </p:sp>
            <p:sp>
              <p:nvSpPr>
                <p:cNvPr id="51" name="Content Placeholder 2"/>
                <p:cNvSpPr txBox="1">
                  <a:spLocks/>
                </p:cNvSpPr>
                <p:nvPr/>
              </p:nvSpPr>
              <p:spPr>
                <a:xfrm>
                  <a:off x="2936350" y="4364113"/>
                  <a:ext cx="1040478" cy="177364"/>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33">
                    <a:buNone/>
                    <a:defRPr/>
                  </a:pPr>
                  <a:r>
                    <a:rPr lang="en-US" sz="1000" dirty="0">
                      <a:solidFill>
                        <a:srgbClr val="0B1527"/>
                      </a:solidFill>
                      <a:latin typeface="Calibri" panose="020F0502020204030204" pitchFamily="34" charset="0"/>
                      <a:cs typeface="Calibri" panose="020F0502020204030204" pitchFamily="34" charset="0"/>
                    </a:rPr>
                    <a:t>Turn left</a:t>
                  </a:r>
                </a:p>
              </p:txBody>
            </p:sp>
            <p:sp>
              <p:nvSpPr>
                <p:cNvPr id="64" name="Content Placeholder 2"/>
                <p:cNvSpPr txBox="1">
                  <a:spLocks/>
                </p:cNvSpPr>
                <p:nvPr/>
              </p:nvSpPr>
              <p:spPr>
                <a:xfrm>
                  <a:off x="3020648" y="3939388"/>
                  <a:ext cx="363088" cy="265901"/>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333">
                    <a:lnSpc>
                      <a:spcPct val="150000"/>
                    </a:lnSpc>
                    <a:buNone/>
                    <a:defRPr/>
                  </a:pPr>
                  <a:r>
                    <a:rPr lang="en-US" sz="1000" dirty="0">
                      <a:solidFill>
                        <a:srgbClr val="0B1527"/>
                      </a:solidFill>
                      <a:latin typeface="Calibri" panose="020F0502020204030204" pitchFamily="34" charset="0"/>
                      <a:cs typeface="Calibri" panose="020F0502020204030204" pitchFamily="34" charset="0"/>
                    </a:rPr>
                    <a:t>left </a:t>
                  </a:r>
                </a:p>
              </p:txBody>
            </p:sp>
            <p:sp>
              <p:nvSpPr>
                <p:cNvPr id="66" name="Content Placeholder 2"/>
                <p:cNvSpPr txBox="1">
                  <a:spLocks/>
                </p:cNvSpPr>
                <p:nvPr/>
              </p:nvSpPr>
              <p:spPr>
                <a:xfrm>
                  <a:off x="4084186" y="790415"/>
                  <a:ext cx="1562034" cy="417909"/>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33">
                    <a:lnSpc>
                      <a:spcPct val="150000"/>
                    </a:lnSpc>
                    <a:buNone/>
                    <a:defRPr/>
                  </a:pPr>
                  <a:r>
                    <a:rPr lang="en-US" sz="1000" dirty="0">
                      <a:solidFill>
                        <a:srgbClr val="0B1527"/>
                      </a:solidFill>
                      <a:latin typeface="Calibri" panose="020F0502020204030204" pitchFamily="34" charset="0"/>
                      <a:cs typeface="Calibri" panose="020F0502020204030204" pitchFamily="34" charset="0"/>
                    </a:rPr>
                    <a:t>Capture frame by camera</a:t>
                  </a:r>
                </a:p>
              </p:txBody>
            </p:sp>
            <p:sp>
              <p:nvSpPr>
                <p:cNvPr id="97" name="椭圆 96">
                  <a:extLst>
                    <a:ext uri="{FF2B5EF4-FFF2-40B4-BE49-F238E27FC236}">
                      <a16:creationId xmlns:a16="http://schemas.microsoft.com/office/drawing/2014/main" id="{65ABDD90-0627-3448-A1A4-15E76BB3A701}"/>
                    </a:ext>
                  </a:extLst>
                </p:cNvPr>
                <p:cNvSpPr/>
                <p:nvPr/>
              </p:nvSpPr>
              <p:spPr>
                <a:xfrm>
                  <a:off x="4036433" y="658783"/>
                  <a:ext cx="1562033" cy="587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9" name="直线箭头连接符 98">
                  <a:extLst>
                    <a:ext uri="{FF2B5EF4-FFF2-40B4-BE49-F238E27FC236}">
                      <a16:creationId xmlns:a16="http://schemas.microsoft.com/office/drawing/2014/main" id="{16042038-1AEA-7E4F-BAA6-E23BF7E0EA08}"/>
                    </a:ext>
                  </a:extLst>
                </p:cNvPr>
                <p:cNvCxnSpPr>
                  <a:cxnSpLocks/>
                </p:cNvCxnSpPr>
                <p:nvPr/>
              </p:nvCxnSpPr>
              <p:spPr>
                <a:xfrm>
                  <a:off x="4716016" y="1245952"/>
                  <a:ext cx="0" cy="204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3598F77B-AC54-AB4D-ADB8-D69440C010B8}"/>
                    </a:ext>
                  </a:extLst>
                </p:cNvPr>
                <p:cNvSpPr/>
                <p:nvPr/>
              </p:nvSpPr>
              <p:spPr>
                <a:xfrm>
                  <a:off x="4169861" y="1475741"/>
                  <a:ext cx="1213614" cy="491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a:extLst>
                    <a:ext uri="{FF2B5EF4-FFF2-40B4-BE49-F238E27FC236}">
                      <a16:creationId xmlns:a16="http://schemas.microsoft.com/office/drawing/2014/main" id="{F8736AF6-E07A-5944-A14C-FFEA76B3D978}"/>
                    </a:ext>
                  </a:extLst>
                </p:cNvPr>
                <p:cNvSpPr/>
                <p:nvPr/>
              </p:nvSpPr>
              <p:spPr>
                <a:xfrm>
                  <a:off x="3917713" y="2221008"/>
                  <a:ext cx="1859312" cy="491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箭头连接符 107">
                  <a:extLst>
                    <a:ext uri="{FF2B5EF4-FFF2-40B4-BE49-F238E27FC236}">
                      <a16:creationId xmlns:a16="http://schemas.microsoft.com/office/drawing/2014/main" id="{841A29F6-AA12-5F4A-96C6-9B808CAF59B5}"/>
                    </a:ext>
                  </a:extLst>
                </p:cNvPr>
                <p:cNvCxnSpPr>
                  <a:cxnSpLocks/>
                </p:cNvCxnSpPr>
                <p:nvPr/>
              </p:nvCxnSpPr>
              <p:spPr>
                <a:xfrm>
                  <a:off x="4730990" y="1976312"/>
                  <a:ext cx="0" cy="224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B95251D0-5522-A54C-BB15-4B88A91CE8F4}"/>
                    </a:ext>
                  </a:extLst>
                </p:cNvPr>
                <p:cNvSpPr/>
                <p:nvPr/>
              </p:nvSpPr>
              <p:spPr>
                <a:xfrm>
                  <a:off x="4135467" y="2948964"/>
                  <a:ext cx="1213614" cy="388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0" name="直线箭头连接符 109">
                  <a:extLst>
                    <a:ext uri="{FF2B5EF4-FFF2-40B4-BE49-F238E27FC236}">
                      <a16:creationId xmlns:a16="http://schemas.microsoft.com/office/drawing/2014/main" id="{D5F19BE3-B739-CE4F-9B7A-26DC00D01578}"/>
                    </a:ext>
                  </a:extLst>
                </p:cNvPr>
                <p:cNvCxnSpPr>
                  <a:cxnSpLocks/>
                </p:cNvCxnSpPr>
                <p:nvPr/>
              </p:nvCxnSpPr>
              <p:spPr>
                <a:xfrm>
                  <a:off x="4756021" y="2729506"/>
                  <a:ext cx="0" cy="202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92" name="组合 2091">
                  <a:extLst>
                    <a:ext uri="{FF2B5EF4-FFF2-40B4-BE49-F238E27FC236}">
                      <a16:creationId xmlns:a16="http://schemas.microsoft.com/office/drawing/2014/main" id="{7E542C3E-D60F-0E4A-9055-45C36A5F7DB1}"/>
                    </a:ext>
                  </a:extLst>
                </p:cNvPr>
                <p:cNvGrpSpPr/>
                <p:nvPr/>
              </p:nvGrpSpPr>
              <p:grpSpPr>
                <a:xfrm>
                  <a:off x="3409339" y="3333667"/>
                  <a:ext cx="2817679" cy="968193"/>
                  <a:chOff x="3383526" y="3050065"/>
                  <a:chExt cx="2817679" cy="968193"/>
                </a:xfrm>
              </p:grpSpPr>
              <p:grpSp>
                <p:nvGrpSpPr>
                  <p:cNvPr id="2075" name="组合 2074">
                    <a:extLst>
                      <a:ext uri="{FF2B5EF4-FFF2-40B4-BE49-F238E27FC236}">
                        <a16:creationId xmlns:a16="http://schemas.microsoft.com/office/drawing/2014/main" id="{EA78493A-D0AD-5449-B88E-882FA158E7E6}"/>
                      </a:ext>
                    </a:extLst>
                  </p:cNvPr>
                  <p:cNvGrpSpPr/>
                  <p:nvPr/>
                </p:nvGrpSpPr>
                <p:grpSpPr>
                  <a:xfrm>
                    <a:off x="3383526" y="3050065"/>
                    <a:ext cx="2817679" cy="968193"/>
                    <a:chOff x="3383526" y="3050065"/>
                    <a:chExt cx="2817679" cy="968193"/>
                  </a:xfrm>
                </p:grpSpPr>
                <p:cxnSp>
                  <p:nvCxnSpPr>
                    <p:cNvPr id="112" name="直线连接符 111">
                      <a:extLst>
                        <a:ext uri="{FF2B5EF4-FFF2-40B4-BE49-F238E27FC236}">
                          <a16:creationId xmlns:a16="http://schemas.microsoft.com/office/drawing/2014/main" id="{F0771487-3E41-0944-9E45-F6765ECEF3CC}"/>
                        </a:ext>
                      </a:extLst>
                    </p:cNvPr>
                    <p:cNvCxnSpPr>
                      <a:cxnSpLocks/>
                    </p:cNvCxnSpPr>
                    <p:nvPr/>
                  </p:nvCxnSpPr>
                  <p:spPr>
                    <a:xfrm>
                      <a:off x="4742274" y="3050065"/>
                      <a:ext cx="0" cy="529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肘形连接符 115">
                      <a:extLst>
                        <a:ext uri="{FF2B5EF4-FFF2-40B4-BE49-F238E27FC236}">
                          <a16:creationId xmlns:a16="http://schemas.microsoft.com/office/drawing/2014/main" id="{9B9DD953-F5C3-2145-A79E-9ACEFDBD11BD}"/>
                        </a:ext>
                      </a:extLst>
                    </p:cNvPr>
                    <p:cNvCxnSpPr>
                      <a:cxnSpLocks/>
                    </p:cNvCxnSpPr>
                    <p:nvPr/>
                  </p:nvCxnSpPr>
                  <p:spPr>
                    <a:xfrm rot="10800000" flipV="1">
                      <a:off x="3383526" y="3579862"/>
                      <a:ext cx="1349694" cy="429003"/>
                    </a:xfrm>
                    <a:prstGeom prst="bentConnector3">
                      <a:avLst>
                        <a:gd name="adj1" fmla="val 1001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肘形连接符 122">
                      <a:extLst>
                        <a:ext uri="{FF2B5EF4-FFF2-40B4-BE49-F238E27FC236}">
                          <a16:creationId xmlns:a16="http://schemas.microsoft.com/office/drawing/2014/main" id="{CF06A39C-CABA-DA49-A4D2-583B19909BD5}"/>
                        </a:ext>
                      </a:extLst>
                    </p:cNvPr>
                    <p:cNvCxnSpPr>
                      <a:cxnSpLocks/>
                    </p:cNvCxnSpPr>
                    <p:nvPr/>
                  </p:nvCxnSpPr>
                  <p:spPr>
                    <a:xfrm>
                      <a:off x="4716461" y="3584885"/>
                      <a:ext cx="1484744" cy="433373"/>
                    </a:xfrm>
                    <a:prstGeom prst="bentConnector3">
                      <a:avLst>
                        <a:gd name="adj1" fmla="val 99885"/>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078" name="直线箭头连接符 2077">
                    <a:extLst>
                      <a:ext uri="{FF2B5EF4-FFF2-40B4-BE49-F238E27FC236}">
                        <a16:creationId xmlns:a16="http://schemas.microsoft.com/office/drawing/2014/main" id="{64602E88-F928-8A40-B563-621CD61D1552}"/>
                      </a:ext>
                    </a:extLst>
                  </p:cNvPr>
                  <p:cNvCxnSpPr>
                    <a:cxnSpLocks/>
                  </p:cNvCxnSpPr>
                  <p:nvPr/>
                </p:nvCxnSpPr>
                <p:spPr>
                  <a:xfrm>
                    <a:off x="4742274" y="3584637"/>
                    <a:ext cx="0" cy="41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4" name="矩形 173">
                  <a:extLst>
                    <a:ext uri="{FF2B5EF4-FFF2-40B4-BE49-F238E27FC236}">
                      <a16:creationId xmlns:a16="http://schemas.microsoft.com/office/drawing/2014/main" id="{FE431B17-B359-8F43-A586-EB0A7D568A92}"/>
                    </a:ext>
                  </a:extLst>
                </p:cNvPr>
                <p:cNvSpPr/>
                <p:nvPr/>
              </p:nvSpPr>
              <p:spPr>
                <a:xfrm>
                  <a:off x="3119302" y="4314490"/>
                  <a:ext cx="673969" cy="288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文本框 174">
                  <a:extLst>
                    <a:ext uri="{FF2B5EF4-FFF2-40B4-BE49-F238E27FC236}">
                      <a16:creationId xmlns:a16="http://schemas.microsoft.com/office/drawing/2014/main" id="{0A8580EC-87BE-DE4E-BB67-3CBE25C391A7}"/>
                    </a:ext>
                  </a:extLst>
                </p:cNvPr>
                <p:cNvSpPr txBox="1"/>
                <p:nvPr/>
              </p:nvSpPr>
              <p:spPr>
                <a:xfrm flipH="1">
                  <a:off x="4621850" y="3480833"/>
                  <a:ext cx="1203064" cy="400110"/>
                </a:xfrm>
                <a:prstGeom prst="rect">
                  <a:avLst/>
                </a:prstGeom>
                <a:noFill/>
              </p:spPr>
              <p:txBody>
                <a:bodyPr wrap="square" rtlCol="0">
                  <a:spAutoFit/>
                </a:bodyPr>
                <a:lstStyle/>
                <a:p>
                  <a:pPr algn="ctr"/>
                  <a:r>
                    <a:rPr kumimoji="1" lang="en-US" altLang="zh-CN" sz="1000" dirty="0">
                      <a:latin typeface="Calibri" panose="020F0502020204030204" pitchFamily="34" charset="0"/>
                      <a:cs typeface="Calibri" panose="020F0502020204030204" pitchFamily="34" charset="0"/>
                    </a:rPr>
                    <a:t>Compare with center of frame</a:t>
                  </a:r>
                  <a:endParaRPr kumimoji="1" lang="zh-CN" altLang="en-US" sz="1000" dirty="0">
                    <a:latin typeface="Calibri" panose="020F0502020204030204" pitchFamily="34" charset="0"/>
                    <a:cs typeface="Calibri" panose="020F0502020204030204" pitchFamily="34" charset="0"/>
                  </a:endParaRPr>
                </a:p>
              </p:txBody>
            </p:sp>
            <p:sp>
              <p:nvSpPr>
                <p:cNvPr id="176" name="矩形 175">
                  <a:extLst>
                    <a:ext uri="{FF2B5EF4-FFF2-40B4-BE49-F238E27FC236}">
                      <a16:creationId xmlns:a16="http://schemas.microsoft.com/office/drawing/2014/main" id="{5C959953-F543-8848-9AA7-BACF3D6D09B5}"/>
                    </a:ext>
                  </a:extLst>
                </p:cNvPr>
                <p:cNvSpPr/>
                <p:nvPr/>
              </p:nvSpPr>
              <p:spPr>
                <a:xfrm>
                  <a:off x="4384846" y="4311329"/>
                  <a:ext cx="745304" cy="288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a:extLst>
                    <a:ext uri="{FF2B5EF4-FFF2-40B4-BE49-F238E27FC236}">
                      <a16:creationId xmlns:a16="http://schemas.microsoft.com/office/drawing/2014/main" id="{DEBE0E2C-ACBE-9243-A8D1-A9C4D2D201B1}"/>
                    </a:ext>
                  </a:extLst>
                </p:cNvPr>
                <p:cNvSpPr/>
                <p:nvPr/>
              </p:nvSpPr>
              <p:spPr>
                <a:xfrm>
                  <a:off x="5874226" y="4297183"/>
                  <a:ext cx="745304" cy="288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Content Placeholder 2">
                  <a:extLst>
                    <a:ext uri="{FF2B5EF4-FFF2-40B4-BE49-F238E27FC236}">
                      <a16:creationId xmlns:a16="http://schemas.microsoft.com/office/drawing/2014/main" id="{D2CCB5E0-2797-C347-98BC-66E9B18B0162}"/>
                    </a:ext>
                  </a:extLst>
                </p:cNvPr>
                <p:cNvSpPr txBox="1">
                  <a:spLocks/>
                </p:cNvSpPr>
                <p:nvPr/>
              </p:nvSpPr>
              <p:spPr>
                <a:xfrm>
                  <a:off x="6163955" y="3936753"/>
                  <a:ext cx="426244" cy="265901"/>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333">
                    <a:lnSpc>
                      <a:spcPct val="150000"/>
                    </a:lnSpc>
                    <a:buNone/>
                    <a:defRPr/>
                  </a:pPr>
                  <a:r>
                    <a:rPr lang="en-US" sz="1000" dirty="0">
                      <a:solidFill>
                        <a:srgbClr val="0B1527"/>
                      </a:solidFill>
                      <a:latin typeface="Calibri" panose="020F0502020204030204" pitchFamily="34" charset="0"/>
                      <a:cs typeface="Calibri" panose="020F0502020204030204" pitchFamily="34" charset="0"/>
                    </a:rPr>
                    <a:t>right </a:t>
                  </a:r>
                </a:p>
              </p:txBody>
            </p:sp>
            <p:sp>
              <p:nvSpPr>
                <p:cNvPr id="179" name="Content Placeholder 2">
                  <a:extLst>
                    <a:ext uri="{FF2B5EF4-FFF2-40B4-BE49-F238E27FC236}">
                      <a16:creationId xmlns:a16="http://schemas.microsoft.com/office/drawing/2014/main" id="{B8BBBE27-94D6-E541-834B-A2C8818D3F0B}"/>
                    </a:ext>
                  </a:extLst>
                </p:cNvPr>
                <p:cNvSpPr txBox="1">
                  <a:spLocks/>
                </p:cNvSpPr>
                <p:nvPr/>
              </p:nvSpPr>
              <p:spPr>
                <a:xfrm>
                  <a:off x="4379595" y="3942599"/>
                  <a:ext cx="822395" cy="265901"/>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333">
                    <a:lnSpc>
                      <a:spcPct val="150000"/>
                    </a:lnSpc>
                    <a:buNone/>
                    <a:defRPr/>
                  </a:pPr>
                  <a:r>
                    <a:rPr lang="en-US" sz="1000" dirty="0">
                      <a:solidFill>
                        <a:srgbClr val="0B1527"/>
                      </a:solidFill>
                      <a:latin typeface="Calibri" panose="020F0502020204030204" pitchFamily="34" charset="0"/>
                      <a:cs typeface="Calibri" panose="020F0502020204030204" pitchFamily="34" charset="0"/>
                    </a:rPr>
                    <a:t>intermediate</a:t>
                  </a:r>
                </a:p>
              </p:txBody>
            </p:sp>
            <p:sp>
              <p:nvSpPr>
                <p:cNvPr id="180" name="Content Placeholder 2">
                  <a:extLst>
                    <a:ext uri="{FF2B5EF4-FFF2-40B4-BE49-F238E27FC236}">
                      <a16:creationId xmlns:a16="http://schemas.microsoft.com/office/drawing/2014/main" id="{B4F13EE3-4B1C-A74B-B276-7F7ECE622471}"/>
                    </a:ext>
                  </a:extLst>
                </p:cNvPr>
                <p:cNvSpPr txBox="1">
                  <a:spLocks/>
                </p:cNvSpPr>
                <p:nvPr/>
              </p:nvSpPr>
              <p:spPr>
                <a:xfrm>
                  <a:off x="5719269" y="4352683"/>
                  <a:ext cx="1040478" cy="177364"/>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33">
                    <a:buNone/>
                    <a:defRPr/>
                  </a:pPr>
                  <a:r>
                    <a:rPr lang="en-US" sz="1000" dirty="0">
                      <a:solidFill>
                        <a:srgbClr val="0B1527"/>
                      </a:solidFill>
                      <a:latin typeface="Calibri" panose="020F0502020204030204" pitchFamily="34" charset="0"/>
                      <a:cs typeface="Calibri" panose="020F0502020204030204" pitchFamily="34" charset="0"/>
                    </a:rPr>
                    <a:t>Turn right</a:t>
                  </a:r>
                </a:p>
              </p:txBody>
            </p:sp>
            <p:sp>
              <p:nvSpPr>
                <p:cNvPr id="181" name="Content Placeholder 2">
                  <a:extLst>
                    <a:ext uri="{FF2B5EF4-FFF2-40B4-BE49-F238E27FC236}">
                      <a16:creationId xmlns:a16="http://schemas.microsoft.com/office/drawing/2014/main" id="{1FEE6A6D-A0AE-F640-9984-FF25DBA9E6ED}"/>
                    </a:ext>
                  </a:extLst>
                </p:cNvPr>
                <p:cNvSpPr txBox="1">
                  <a:spLocks/>
                </p:cNvSpPr>
                <p:nvPr/>
              </p:nvSpPr>
              <p:spPr>
                <a:xfrm>
                  <a:off x="4236031" y="4352243"/>
                  <a:ext cx="1040478" cy="177364"/>
                </a:xfrm>
                <a:prstGeom prst="rect">
                  <a:avLst/>
                </a:prstGeom>
              </p:spPr>
              <p:txBody>
                <a:bodyPr lIns="68541" tIns="34289" rIns="68541" bIns="34289"/>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33">
                    <a:buNone/>
                    <a:defRPr/>
                  </a:pPr>
                  <a:r>
                    <a:rPr lang="en-US" sz="1000" dirty="0">
                      <a:solidFill>
                        <a:srgbClr val="0B1527"/>
                      </a:solidFill>
                      <a:latin typeface="Calibri" panose="020F0502020204030204" pitchFamily="34" charset="0"/>
                      <a:cs typeface="Calibri" panose="020F0502020204030204" pitchFamily="34" charset="0"/>
                    </a:rPr>
                    <a:t>Go straight</a:t>
                  </a:r>
                </a:p>
              </p:txBody>
            </p:sp>
          </p:grpSp>
          <p:grpSp>
            <p:nvGrpSpPr>
              <p:cNvPr id="2107" name="组合 2106">
                <a:extLst>
                  <a:ext uri="{FF2B5EF4-FFF2-40B4-BE49-F238E27FC236}">
                    <a16:creationId xmlns:a16="http://schemas.microsoft.com/office/drawing/2014/main" id="{AA3B5599-A9A7-2A41-B214-DA11D915FFB6}"/>
                  </a:ext>
                </a:extLst>
              </p:cNvPr>
              <p:cNvGrpSpPr/>
              <p:nvPr/>
            </p:nvGrpSpPr>
            <p:grpSpPr>
              <a:xfrm>
                <a:off x="541207" y="4580322"/>
                <a:ext cx="4228561" cy="380609"/>
                <a:chOff x="541207" y="4580322"/>
                <a:chExt cx="4228561" cy="380609"/>
              </a:xfrm>
            </p:grpSpPr>
            <p:cxnSp>
              <p:nvCxnSpPr>
                <p:cNvPr id="2099" name="直线连接符 2098">
                  <a:extLst>
                    <a:ext uri="{FF2B5EF4-FFF2-40B4-BE49-F238E27FC236}">
                      <a16:creationId xmlns:a16="http://schemas.microsoft.com/office/drawing/2014/main" id="{363676BB-092B-6743-A367-95E7988C51B1}"/>
                    </a:ext>
                  </a:extLst>
                </p:cNvPr>
                <p:cNvCxnSpPr>
                  <a:cxnSpLocks/>
                </p:cNvCxnSpPr>
                <p:nvPr/>
              </p:nvCxnSpPr>
              <p:spPr>
                <a:xfrm>
                  <a:off x="541207" y="4602673"/>
                  <a:ext cx="0" cy="185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直线连接符 193">
                  <a:extLst>
                    <a:ext uri="{FF2B5EF4-FFF2-40B4-BE49-F238E27FC236}">
                      <a16:creationId xmlns:a16="http://schemas.microsoft.com/office/drawing/2014/main" id="{1E7BEF81-F04A-B04A-B68E-A43B4FCFF5DC}"/>
                    </a:ext>
                  </a:extLst>
                </p:cNvPr>
                <p:cNvCxnSpPr/>
                <p:nvPr/>
              </p:nvCxnSpPr>
              <p:spPr>
                <a:xfrm>
                  <a:off x="1918807" y="4580322"/>
                  <a:ext cx="0" cy="207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直线连接符 194">
                  <a:extLst>
                    <a:ext uri="{FF2B5EF4-FFF2-40B4-BE49-F238E27FC236}">
                      <a16:creationId xmlns:a16="http://schemas.microsoft.com/office/drawing/2014/main" id="{E8870D83-F3E5-3546-9E9A-2254B4C41D3F}"/>
                    </a:ext>
                  </a:extLst>
                </p:cNvPr>
                <p:cNvCxnSpPr/>
                <p:nvPr/>
              </p:nvCxnSpPr>
              <p:spPr>
                <a:xfrm>
                  <a:off x="3389017" y="4580322"/>
                  <a:ext cx="0" cy="207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1" name="直线连接符 2100">
                  <a:extLst>
                    <a:ext uri="{FF2B5EF4-FFF2-40B4-BE49-F238E27FC236}">
                      <a16:creationId xmlns:a16="http://schemas.microsoft.com/office/drawing/2014/main" id="{8CADF7BB-B9CB-1542-9B6D-E734FE81BCC0}"/>
                    </a:ext>
                  </a:extLst>
                </p:cNvPr>
                <p:cNvCxnSpPr/>
                <p:nvPr/>
              </p:nvCxnSpPr>
              <p:spPr>
                <a:xfrm>
                  <a:off x="551039" y="4787696"/>
                  <a:ext cx="28379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3" name="肘形连接符 2102">
                  <a:extLst>
                    <a:ext uri="{FF2B5EF4-FFF2-40B4-BE49-F238E27FC236}">
                      <a16:creationId xmlns:a16="http://schemas.microsoft.com/office/drawing/2014/main" id="{795465C4-DBF4-2D45-A00D-2B824C2A0502}"/>
                    </a:ext>
                  </a:extLst>
                </p:cNvPr>
                <p:cNvCxnSpPr>
                  <a:cxnSpLocks/>
                </p:cNvCxnSpPr>
                <p:nvPr/>
              </p:nvCxnSpPr>
              <p:spPr>
                <a:xfrm flipV="1">
                  <a:off x="1918807" y="4654529"/>
                  <a:ext cx="2850961" cy="306402"/>
                </a:xfrm>
                <a:prstGeom prst="bentConnector3">
                  <a:avLst>
                    <a:gd name="adj1" fmla="val 1000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6" name="直线连接符 2105">
                  <a:extLst>
                    <a:ext uri="{FF2B5EF4-FFF2-40B4-BE49-F238E27FC236}">
                      <a16:creationId xmlns:a16="http://schemas.microsoft.com/office/drawing/2014/main" id="{C0F814E8-154B-B545-86B6-DDE12770C198}"/>
                    </a:ext>
                  </a:extLst>
                </p:cNvPr>
                <p:cNvCxnSpPr/>
                <p:nvPr/>
              </p:nvCxnSpPr>
              <p:spPr>
                <a:xfrm>
                  <a:off x="1918807" y="4787696"/>
                  <a:ext cx="0" cy="173235"/>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46" name="组合 145">
              <a:extLst>
                <a:ext uri="{FF2B5EF4-FFF2-40B4-BE49-F238E27FC236}">
                  <a16:creationId xmlns:a16="http://schemas.microsoft.com/office/drawing/2014/main" id="{170F217D-065C-514C-AB8F-771E03A46DB4}"/>
                </a:ext>
              </a:extLst>
            </p:cNvPr>
            <p:cNvGrpSpPr/>
            <p:nvPr/>
          </p:nvGrpSpPr>
          <p:grpSpPr>
            <a:xfrm>
              <a:off x="2098990" y="2241886"/>
              <a:ext cx="3595612" cy="2121990"/>
              <a:chOff x="2098990" y="2241886"/>
              <a:chExt cx="3595612" cy="2121990"/>
            </a:xfrm>
          </p:grpSpPr>
          <p:sp>
            <p:nvSpPr>
              <p:cNvPr id="2109" name="平行四边形 2108">
                <a:extLst>
                  <a:ext uri="{FF2B5EF4-FFF2-40B4-BE49-F238E27FC236}">
                    <a16:creationId xmlns:a16="http://schemas.microsoft.com/office/drawing/2014/main" id="{BCEED036-253E-3C49-9D29-BB4E53F5B9F9}"/>
                  </a:ext>
                </a:extLst>
              </p:cNvPr>
              <p:cNvSpPr/>
              <p:nvPr/>
            </p:nvSpPr>
            <p:spPr>
              <a:xfrm rot="2347007">
                <a:off x="4491869" y="3508986"/>
                <a:ext cx="939024" cy="854890"/>
              </a:xfrm>
              <a:prstGeom prst="parallelogram">
                <a:avLst>
                  <a:gd name="adj" fmla="val 239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10" name="文本框 2109">
                <a:extLst>
                  <a:ext uri="{FF2B5EF4-FFF2-40B4-BE49-F238E27FC236}">
                    <a16:creationId xmlns:a16="http://schemas.microsoft.com/office/drawing/2014/main" id="{9F4BF2AF-A9F2-3148-B00F-BEA56FC3FAD7}"/>
                  </a:ext>
                </a:extLst>
              </p:cNvPr>
              <p:cNvSpPr txBox="1"/>
              <p:nvPr/>
            </p:nvSpPr>
            <p:spPr>
              <a:xfrm>
                <a:off x="4539510" y="3683154"/>
                <a:ext cx="870863" cy="553998"/>
              </a:xfrm>
              <a:prstGeom prst="rect">
                <a:avLst/>
              </a:prstGeom>
              <a:noFill/>
            </p:spPr>
            <p:txBody>
              <a:bodyPr wrap="square" rtlCol="0">
                <a:spAutoFit/>
              </a:bodyPr>
              <a:lstStyle/>
              <a:p>
                <a:pPr algn="ctr"/>
                <a:r>
                  <a:rPr kumimoji="1" lang="en-US" altLang="zh-CN" sz="1000" dirty="0">
                    <a:latin typeface="Calibri" panose="020F0502020204030204" pitchFamily="34" charset="0"/>
                    <a:cs typeface="Calibri" panose="020F0502020204030204" pitchFamily="34" charset="0"/>
                  </a:rPr>
                  <a:t>If color area is more than 450000</a:t>
                </a:r>
                <a:endParaRPr kumimoji="1" lang="zh-CN" altLang="en-US" sz="1000" dirty="0">
                  <a:latin typeface="Calibri" panose="020F0502020204030204" pitchFamily="34" charset="0"/>
                  <a:cs typeface="Calibri" panose="020F0502020204030204" pitchFamily="34" charset="0"/>
                </a:endParaRPr>
              </a:p>
            </p:txBody>
          </p:sp>
          <p:cxnSp>
            <p:nvCxnSpPr>
              <p:cNvPr id="130" name="直线连接符 129">
                <a:extLst>
                  <a:ext uri="{FF2B5EF4-FFF2-40B4-BE49-F238E27FC236}">
                    <a16:creationId xmlns:a16="http://schemas.microsoft.com/office/drawing/2014/main" id="{537FD5EE-8A7F-1A4C-9EF1-CFFC0118DDCF}"/>
                  </a:ext>
                </a:extLst>
              </p:cNvPr>
              <p:cNvCxnSpPr>
                <a:cxnSpLocks/>
              </p:cNvCxnSpPr>
              <p:nvPr/>
            </p:nvCxnSpPr>
            <p:spPr>
              <a:xfrm flipV="1">
                <a:off x="5034107" y="3223891"/>
                <a:ext cx="0" cy="204254"/>
              </a:xfrm>
              <a:prstGeom prst="line">
                <a:avLst/>
              </a:prstGeom>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4E6AEA59-191E-6044-9222-566AAF81394B}"/>
                  </a:ext>
                </a:extLst>
              </p:cNvPr>
              <p:cNvSpPr txBox="1"/>
              <p:nvPr/>
            </p:nvSpPr>
            <p:spPr>
              <a:xfrm>
                <a:off x="4866686" y="3027897"/>
                <a:ext cx="827916" cy="246221"/>
              </a:xfrm>
              <a:prstGeom prst="rect">
                <a:avLst/>
              </a:prstGeom>
              <a:noFill/>
            </p:spPr>
            <p:txBody>
              <a:bodyPr wrap="square" rtlCol="0">
                <a:spAutoFit/>
              </a:bodyPr>
              <a:lstStyle/>
              <a:p>
                <a:r>
                  <a:rPr kumimoji="1" lang="en-US" altLang="zh-CN" sz="1000" dirty="0">
                    <a:latin typeface="Calibri" panose="020F0502020204030204" pitchFamily="34" charset="0"/>
                    <a:cs typeface="Calibri" panose="020F0502020204030204" pitchFamily="34" charset="0"/>
                  </a:rPr>
                  <a:t>Yes</a:t>
                </a:r>
                <a:endParaRPr kumimoji="1" lang="zh-CN" altLang="en-US" sz="1000" dirty="0">
                  <a:latin typeface="Calibri" panose="020F0502020204030204" pitchFamily="34" charset="0"/>
                  <a:cs typeface="Calibri" panose="020F0502020204030204" pitchFamily="34" charset="0"/>
                </a:endParaRPr>
              </a:p>
            </p:txBody>
          </p:sp>
          <p:cxnSp>
            <p:nvCxnSpPr>
              <p:cNvPr id="134" name="直线箭头连接符 133">
                <a:extLst>
                  <a:ext uri="{FF2B5EF4-FFF2-40B4-BE49-F238E27FC236}">
                    <a16:creationId xmlns:a16="http://schemas.microsoft.com/office/drawing/2014/main" id="{AF0DDA41-0A02-E346-A11E-EC457CA4ECD8}"/>
                  </a:ext>
                </a:extLst>
              </p:cNvPr>
              <p:cNvCxnSpPr>
                <a:cxnSpLocks/>
              </p:cNvCxnSpPr>
              <p:nvPr/>
            </p:nvCxnSpPr>
            <p:spPr>
              <a:xfrm flipV="1">
                <a:off x="5034107" y="2650059"/>
                <a:ext cx="1" cy="423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矩形 134">
                <a:extLst>
                  <a:ext uri="{FF2B5EF4-FFF2-40B4-BE49-F238E27FC236}">
                    <a16:creationId xmlns:a16="http://schemas.microsoft.com/office/drawing/2014/main" id="{AE503C7D-5637-2149-BE69-45227D4F76D1}"/>
                  </a:ext>
                </a:extLst>
              </p:cNvPr>
              <p:cNvSpPr/>
              <p:nvPr/>
            </p:nvSpPr>
            <p:spPr>
              <a:xfrm>
                <a:off x="4817559" y="2241886"/>
                <a:ext cx="433096" cy="3126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文本框 135">
                <a:extLst>
                  <a:ext uri="{FF2B5EF4-FFF2-40B4-BE49-F238E27FC236}">
                    <a16:creationId xmlns:a16="http://schemas.microsoft.com/office/drawing/2014/main" id="{87CDBBAB-2EE8-B74C-8D94-5D36DD1BEC32}"/>
                  </a:ext>
                </a:extLst>
              </p:cNvPr>
              <p:cNvSpPr txBox="1"/>
              <p:nvPr/>
            </p:nvSpPr>
            <p:spPr>
              <a:xfrm>
                <a:off x="4821619" y="2285765"/>
                <a:ext cx="438122" cy="246221"/>
              </a:xfrm>
              <a:prstGeom prst="rect">
                <a:avLst/>
              </a:prstGeom>
              <a:noFill/>
            </p:spPr>
            <p:txBody>
              <a:bodyPr wrap="square" rtlCol="0">
                <a:spAutoFit/>
              </a:bodyPr>
              <a:lstStyle/>
              <a:p>
                <a:r>
                  <a:rPr kumimoji="1" lang="en-US" altLang="zh-CN" sz="1000" dirty="0">
                    <a:latin typeface="Calibri" panose="020F0502020204030204" pitchFamily="34" charset="0"/>
                    <a:cs typeface="Calibri" panose="020F0502020204030204" pitchFamily="34" charset="0"/>
                  </a:rPr>
                  <a:t>Stop</a:t>
                </a:r>
                <a:endParaRPr kumimoji="1" lang="zh-CN" altLang="en-US" sz="1000" dirty="0">
                  <a:latin typeface="Calibri" panose="020F0502020204030204" pitchFamily="34" charset="0"/>
                  <a:cs typeface="Calibri" panose="020F0502020204030204" pitchFamily="34" charset="0"/>
                </a:endParaRPr>
              </a:p>
            </p:txBody>
          </p:sp>
          <p:cxnSp>
            <p:nvCxnSpPr>
              <p:cNvPr id="138" name="直线连接符 137">
                <a:extLst>
                  <a:ext uri="{FF2B5EF4-FFF2-40B4-BE49-F238E27FC236}">
                    <a16:creationId xmlns:a16="http://schemas.microsoft.com/office/drawing/2014/main" id="{264875BE-E863-4C44-9302-59EC8D48BF88}"/>
                  </a:ext>
                </a:extLst>
              </p:cNvPr>
              <p:cNvCxnSpPr>
                <a:cxnSpLocks/>
              </p:cNvCxnSpPr>
              <p:nvPr/>
            </p:nvCxnSpPr>
            <p:spPr>
              <a:xfrm>
                <a:off x="4134705" y="3973097"/>
                <a:ext cx="1927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直线连接符 139">
                <a:extLst>
                  <a:ext uri="{FF2B5EF4-FFF2-40B4-BE49-F238E27FC236}">
                    <a16:creationId xmlns:a16="http://schemas.microsoft.com/office/drawing/2014/main" id="{293695EF-B163-B347-AD21-9D0E5A602188}"/>
                  </a:ext>
                </a:extLst>
              </p:cNvPr>
              <p:cNvCxnSpPr>
                <a:cxnSpLocks/>
              </p:cNvCxnSpPr>
              <p:nvPr/>
            </p:nvCxnSpPr>
            <p:spPr>
              <a:xfrm flipV="1">
                <a:off x="4133075" y="3700352"/>
                <a:ext cx="1630" cy="265473"/>
              </a:xfrm>
              <a:prstGeom prst="line">
                <a:avLst/>
              </a:prstGeom>
            </p:spPr>
            <p:style>
              <a:lnRef idx="1">
                <a:schemeClr val="accent1"/>
              </a:lnRef>
              <a:fillRef idx="0">
                <a:schemeClr val="accent1"/>
              </a:fillRef>
              <a:effectRef idx="0">
                <a:schemeClr val="accent1"/>
              </a:effectRef>
              <a:fontRef idx="minor">
                <a:schemeClr val="tx1"/>
              </a:fontRef>
            </p:style>
          </p:cxnSp>
          <p:sp>
            <p:nvSpPr>
              <p:cNvPr id="141" name="文本框 140">
                <a:extLst>
                  <a:ext uri="{FF2B5EF4-FFF2-40B4-BE49-F238E27FC236}">
                    <a16:creationId xmlns:a16="http://schemas.microsoft.com/office/drawing/2014/main" id="{3FCEA20F-9CAD-F849-9AFF-85067BE7A730}"/>
                  </a:ext>
                </a:extLst>
              </p:cNvPr>
              <p:cNvSpPr txBox="1"/>
              <p:nvPr/>
            </p:nvSpPr>
            <p:spPr>
              <a:xfrm>
                <a:off x="3993238" y="3499117"/>
                <a:ext cx="431523" cy="246221"/>
              </a:xfrm>
              <a:prstGeom prst="rect">
                <a:avLst/>
              </a:prstGeom>
              <a:noFill/>
            </p:spPr>
            <p:txBody>
              <a:bodyPr wrap="square" rtlCol="0">
                <a:spAutoFit/>
              </a:bodyPr>
              <a:lstStyle/>
              <a:p>
                <a:r>
                  <a:rPr kumimoji="1" lang="en-US" altLang="zh-CN" sz="1000" dirty="0">
                    <a:latin typeface="Calibri" panose="020F0502020204030204" pitchFamily="34" charset="0"/>
                    <a:cs typeface="Calibri" panose="020F0502020204030204" pitchFamily="34" charset="0"/>
                  </a:rPr>
                  <a:t>No</a:t>
                </a:r>
                <a:endParaRPr kumimoji="1" lang="zh-CN" altLang="en-US" sz="1000" dirty="0">
                  <a:latin typeface="Calibri" panose="020F0502020204030204" pitchFamily="34" charset="0"/>
                  <a:cs typeface="Calibri" panose="020F0502020204030204" pitchFamily="34" charset="0"/>
                </a:endParaRPr>
              </a:p>
            </p:txBody>
          </p:sp>
          <p:cxnSp>
            <p:nvCxnSpPr>
              <p:cNvPr id="143" name="肘形连接符 142">
                <a:extLst>
                  <a:ext uri="{FF2B5EF4-FFF2-40B4-BE49-F238E27FC236}">
                    <a16:creationId xmlns:a16="http://schemas.microsoft.com/office/drawing/2014/main" id="{4C292BA0-BEA8-4848-B192-A811115E4C29}"/>
                  </a:ext>
                </a:extLst>
              </p:cNvPr>
              <p:cNvCxnSpPr>
                <a:cxnSpLocks/>
              </p:cNvCxnSpPr>
              <p:nvPr/>
            </p:nvCxnSpPr>
            <p:spPr>
              <a:xfrm rot="16200000" flipV="1">
                <a:off x="2973928" y="2368169"/>
                <a:ext cx="285839" cy="20357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4350371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538DFBBD-F1E9-469B-AC8B-B13F577C0D71}"/>
              </a:ext>
            </a:extLst>
          </p:cNvPr>
          <p:cNvGrpSpPr/>
          <p:nvPr/>
        </p:nvGrpSpPr>
        <p:grpSpPr>
          <a:xfrm>
            <a:off x="1475656" y="1650224"/>
            <a:ext cx="7131910" cy="1569598"/>
            <a:chOff x="1475656" y="1650224"/>
            <a:chExt cx="7131910" cy="1569598"/>
          </a:xfrm>
        </p:grpSpPr>
        <p:sp>
          <p:nvSpPr>
            <p:cNvPr id="7" name="文本框 2">
              <a:extLst>
                <a:ext uri="{FF2B5EF4-FFF2-40B4-BE49-F238E27FC236}">
                  <a16:creationId xmlns:a16="http://schemas.microsoft.com/office/drawing/2014/main" id="{6F66C188-81A7-4E96-83F5-46EB1CBF911E}"/>
                </a:ext>
              </a:extLst>
            </p:cNvPr>
            <p:cNvSpPr txBox="1"/>
            <p:nvPr/>
          </p:nvSpPr>
          <p:spPr>
            <a:xfrm>
              <a:off x="1475656" y="1650224"/>
              <a:ext cx="1431677" cy="1569598"/>
            </a:xfrm>
            <a:prstGeom prst="rect">
              <a:avLst/>
            </a:prstGeom>
            <a:noFill/>
          </p:spPr>
          <p:txBody>
            <a:bodyPr wrap="none" lIns="91378" tIns="45689" rIns="91378" bIns="45689"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kumimoji="1" lang="en-US" altLang="zh-CN" sz="9600" dirty="0">
                  <a:solidFill>
                    <a:schemeClr val="bg1"/>
                  </a:solidFill>
                  <a:ea typeface="Microsoft YaHei" charset="0"/>
                  <a:cs typeface="Microsoft YaHei" charset="0"/>
                </a:rPr>
                <a:t>04</a:t>
              </a:r>
              <a:endParaRPr kumimoji="1" lang="zh-CN" altLang="en-US" sz="9600" dirty="0">
                <a:solidFill>
                  <a:schemeClr val="bg1"/>
                </a:solidFill>
                <a:ea typeface="Microsoft YaHei" charset="0"/>
                <a:cs typeface="Microsoft YaHei" charset="0"/>
              </a:endParaRPr>
            </a:p>
          </p:txBody>
        </p:sp>
        <p:sp>
          <p:nvSpPr>
            <p:cNvPr id="8" name="文本框 4">
              <a:extLst>
                <a:ext uri="{FF2B5EF4-FFF2-40B4-BE49-F238E27FC236}">
                  <a16:creationId xmlns:a16="http://schemas.microsoft.com/office/drawing/2014/main" id="{1AC06F1D-607C-4F7F-A38E-83097619BCFC}"/>
                </a:ext>
              </a:extLst>
            </p:cNvPr>
            <p:cNvSpPr txBox="1"/>
            <p:nvPr/>
          </p:nvSpPr>
          <p:spPr>
            <a:xfrm>
              <a:off x="3203848" y="1973391"/>
              <a:ext cx="5403718" cy="923263"/>
            </a:xfrm>
            <a:prstGeom prst="rect">
              <a:avLst/>
            </a:prstGeom>
            <a:noFill/>
          </p:spPr>
          <p:txBody>
            <a:bodyPr wrap="none" lIns="91374" tIns="45687" rIns="91374" bIns="45687"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5400" dirty="0">
                  <a:solidFill>
                    <a:schemeClr val="bg1"/>
                  </a:solidFill>
                  <a:latin typeface="微软雅黑" panose="020B0503020204020204" pitchFamily="34" charset="-122"/>
                  <a:ea typeface="微软雅黑" panose="020B0503020204020204" pitchFamily="34" charset="-122"/>
                </a:rPr>
                <a:t>Bridge Crossing</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08C2C4E6-40D1-4CCE-938F-F1F6A8A62046}"/>
              </a:ext>
            </a:extLst>
          </p:cNvPr>
          <p:cNvSpPr txBox="1"/>
          <p:nvPr/>
        </p:nvSpPr>
        <p:spPr>
          <a:xfrm>
            <a:off x="3635896" y="3075806"/>
            <a:ext cx="2592288" cy="400110"/>
          </a:xfrm>
          <a:prstGeom prst="rect">
            <a:avLst/>
          </a:prstGeom>
          <a:noFill/>
        </p:spPr>
        <p:txBody>
          <a:bodyPr wrap="square" rtlCol="0">
            <a:spAutoFit/>
          </a:bodyPr>
          <a:lstStyle/>
          <a:p>
            <a:r>
              <a:rPr lang="en-US" altLang="zh-CN" sz="2000" dirty="0">
                <a:solidFill>
                  <a:schemeClr val="bg1"/>
                </a:solidFill>
              </a:rPr>
              <a:t>Speaker:</a:t>
            </a:r>
            <a:r>
              <a:rPr lang="zh-CN" altLang="en-US" sz="2000" dirty="0">
                <a:solidFill>
                  <a:schemeClr val="bg1"/>
                </a:solidFill>
              </a:rPr>
              <a:t> </a:t>
            </a:r>
            <a:r>
              <a:rPr lang="en-US" altLang="zh-CN" sz="2000" dirty="0">
                <a:solidFill>
                  <a:schemeClr val="bg1"/>
                </a:solidFill>
              </a:rPr>
              <a:t>Yutong Song</a:t>
            </a:r>
            <a:endParaRPr lang="zh-CN" altLang="en-US" sz="2000" dirty="0">
              <a:solidFill>
                <a:schemeClr val="bg1"/>
              </a:solidFill>
            </a:endParaRPr>
          </a:p>
        </p:txBody>
      </p:sp>
    </p:spTree>
    <p:custDataLst>
      <p:tags r:id="rId1"/>
    </p:custDataLst>
    <p:extLst>
      <p:ext uri="{BB962C8B-B14F-4D97-AF65-F5344CB8AC3E}">
        <p14:creationId xmlns:p14="http://schemas.microsoft.com/office/powerpoint/2010/main" val="289994483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96456"/>
            <a:ext cx="9144000" cy="9816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8"/>
          <p:cNvSpPr txBox="1">
            <a:spLocks noChangeArrowheads="1"/>
          </p:cNvSpPr>
          <p:nvPr/>
        </p:nvSpPr>
        <p:spPr bwMode="auto">
          <a:xfrm>
            <a:off x="2438954" y="284750"/>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Bridge Crossing</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sp>
        <p:nvSpPr>
          <p:cNvPr id="69" name="Rectangle 24"/>
          <p:cNvSpPr/>
          <p:nvPr/>
        </p:nvSpPr>
        <p:spPr>
          <a:xfrm>
            <a:off x="4454129" y="2084820"/>
            <a:ext cx="4180284" cy="215121"/>
          </a:xfrm>
          <a:prstGeom prst="rect">
            <a:avLst/>
          </a:prstGeom>
        </p:spPr>
        <p:txBody>
          <a:bodyPr lIns="68528" tIns="34289" rIns="68528" bIns="34289">
            <a:spAutoFit/>
          </a:bodyPr>
          <a:lstStyle/>
          <a:p>
            <a:pPr>
              <a:lnSpc>
                <a:spcPts val="1238"/>
              </a:lnSpc>
              <a:spcAft>
                <a:spcPts val="1125"/>
              </a:spcAft>
              <a:defRPr/>
            </a:pPr>
            <a:endParaRPr lang="en-US" sz="900" dirty="0">
              <a:solidFill>
                <a:schemeClr val="tx1">
                  <a:lumMod val="95000"/>
                  <a:lumOff val="5000"/>
                </a:schemeClr>
              </a:solidFill>
              <a:ea typeface="Times New Roman" panose="02020603050405020304" pitchFamily="18" charset="0"/>
            </a:endParaRPr>
          </a:p>
        </p:txBody>
      </p:sp>
      <p:sp>
        <p:nvSpPr>
          <p:cNvPr id="70" name="TextBox 69"/>
          <p:cNvSpPr txBox="1">
            <a:spLocks noChangeArrowheads="1"/>
          </p:cNvSpPr>
          <p:nvPr/>
        </p:nvSpPr>
        <p:spPr bwMode="auto">
          <a:xfrm>
            <a:off x="587454" y="1171156"/>
            <a:ext cx="1433172" cy="43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8" tIns="34289" rIns="68528" bIns="34289">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44546A"/>
                </a:solidFill>
                <a:latin typeface="Raleway" pitchFamily="34" charset="0"/>
              </a:rPr>
              <a:t>Task goal</a:t>
            </a:r>
          </a:p>
        </p:txBody>
      </p:sp>
      <p:grpSp>
        <p:nvGrpSpPr>
          <p:cNvPr id="2" name="组合 1">
            <a:extLst>
              <a:ext uri="{FF2B5EF4-FFF2-40B4-BE49-F238E27FC236}">
                <a16:creationId xmlns:a16="http://schemas.microsoft.com/office/drawing/2014/main" id="{C342A3E6-9477-4275-9BD9-7D886E404B31}"/>
              </a:ext>
            </a:extLst>
          </p:cNvPr>
          <p:cNvGrpSpPr/>
          <p:nvPr/>
        </p:nvGrpSpPr>
        <p:grpSpPr>
          <a:xfrm>
            <a:off x="2339750" y="1266367"/>
            <a:ext cx="4221271" cy="1688365"/>
            <a:chOff x="4516075" y="3318378"/>
            <a:chExt cx="3206227" cy="1234446"/>
          </a:xfrm>
        </p:grpSpPr>
        <p:grpSp>
          <p:nvGrpSpPr>
            <p:cNvPr id="72" name="Group 344"/>
            <p:cNvGrpSpPr>
              <a:grpSpLocks/>
            </p:cNvGrpSpPr>
            <p:nvPr/>
          </p:nvGrpSpPr>
          <p:grpSpPr bwMode="auto">
            <a:xfrm>
              <a:off x="4516076" y="3318378"/>
              <a:ext cx="2125482" cy="270037"/>
              <a:chOff x="4643438" y="2786064"/>
              <a:chExt cx="2833961" cy="359947"/>
            </a:xfrm>
          </p:grpSpPr>
          <p:sp>
            <p:nvSpPr>
              <p:cNvPr id="88" name="Rectangle 43"/>
              <p:cNvSpPr/>
              <p:nvPr/>
            </p:nvSpPr>
            <p:spPr>
              <a:xfrm>
                <a:off x="5072061" y="2786064"/>
                <a:ext cx="2405338" cy="359947"/>
              </a:xfrm>
              <a:prstGeom prst="rect">
                <a:avLst/>
              </a:prstGeom>
            </p:spPr>
            <p:txBody>
              <a:bodyPr wrap="none">
                <a:spAutoFit/>
              </a:bodyPr>
              <a:lstStyle/>
              <a:p>
                <a:r>
                  <a:rPr lang="en-US" altLang="zh-CN" dirty="0"/>
                  <a:t>Find the bridge, cross it</a:t>
                </a:r>
              </a:p>
            </p:txBody>
          </p:sp>
          <p:grpSp>
            <p:nvGrpSpPr>
              <p:cNvPr id="89" name="Group 332"/>
              <p:cNvGrpSpPr>
                <a:grpSpLocks/>
              </p:cNvGrpSpPr>
              <p:nvPr/>
            </p:nvGrpSpPr>
            <p:grpSpPr bwMode="auto">
              <a:xfrm>
                <a:off x="4643438" y="2786064"/>
                <a:ext cx="288476" cy="288476"/>
                <a:chOff x="4643438" y="2786064"/>
                <a:chExt cx="288476" cy="288476"/>
              </a:xfrm>
            </p:grpSpPr>
            <p:sp>
              <p:nvSpPr>
                <p:cNvPr id="90" name="Oval 45"/>
                <p:cNvSpPr/>
                <p:nvPr/>
              </p:nvSpPr>
              <p:spPr>
                <a:xfrm>
                  <a:off x="4643438" y="2786064"/>
                  <a:ext cx="288924" cy="288844"/>
                </a:xfrm>
                <a:prstGeom prst="ellipse">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91" name="Freeform 26"/>
                <p:cNvSpPr>
                  <a:spLocks/>
                </p:cNvSpPr>
                <p:nvPr/>
              </p:nvSpPr>
              <p:spPr bwMode="auto">
                <a:xfrm>
                  <a:off x="4735506" y="2871746"/>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grpSp>
        <p:grpSp>
          <p:nvGrpSpPr>
            <p:cNvPr id="73" name="Group 347"/>
            <p:cNvGrpSpPr>
              <a:grpSpLocks/>
            </p:cNvGrpSpPr>
            <p:nvPr/>
          </p:nvGrpSpPr>
          <p:grpSpPr bwMode="auto">
            <a:xfrm>
              <a:off x="4516077" y="4282787"/>
              <a:ext cx="3162152" cy="270037"/>
              <a:chOff x="4643438" y="4071579"/>
              <a:chExt cx="4216184" cy="359947"/>
            </a:xfrm>
          </p:grpSpPr>
          <p:sp>
            <p:nvSpPr>
              <p:cNvPr id="84" name="Rectangle 39"/>
              <p:cNvSpPr/>
              <p:nvPr/>
            </p:nvSpPr>
            <p:spPr>
              <a:xfrm>
                <a:off x="5072063" y="4071579"/>
                <a:ext cx="3787559" cy="359947"/>
              </a:xfrm>
              <a:prstGeom prst="rect">
                <a:avLst/>
              </a:prstGeom>
            </p:spPr>
            <p:txBody>
              <a:bodyPr wrap="none">
                <a:spAutoFit/>
              </a:bodyPr>
              <a:lstStyle/>
              <a:p>
                <a:pPr>
                  <a:defRPr/>
                </a:pPr>
                <a:r>
                  <a:rPr lang="en-US" altLang="zh-CN" dirty="0"/>
                  <a:t>The car can't walk straight on a bridge</a:t>
                </a:r>
                <a:endParaRPr lang="en-US" sz="900" dirty="0">
                  <a:solidFill>
                    <a:schemeClr val="tx1">
                      <a:lumMod val="95000"/>
                      <a:lumOff val="5000"/>
                    </a:schemeClr>
                  </a:solidFill>
                  <a:ea typeface="Open Sans" pitchFamily="34" charset="0"/>
                  <a:cs typeface="Open Sans" pitchFamily="34" charset="0"/>
                </a:endParaRPr>
              </a:p>
            </p:txBody>
          </p:sp>
          <p:grpSp>
            <p:nvGrpSpPr>
              <p:cNvPr id="85" name="Group 342"/>
              <p:cNvGrpSpPr>
                <a:grpSpLocks/>
              </p:cNvGrpSpPr>
              <p:nvPr/>
            </p:nvGrpSpPr>
            <p:grpSpPr bwMode="auto">
              <a:xfrm>
                <a:off x="4643438" y="4071948"/>
                <a:ext cx="288476" cy="288476"/>
                <a:chOff x="4643438" y="4071948"/>
                <a:chExt cx="288476" cy="288476"/>
              </a:xfrm>
            </p:grpSpPr>
            <p:sp>
              <p:nvSpPr>
                <p:cNvPr id="86" name="Oval 41"/>
                <p:cNvSpPr/>
                <p:nvPr/>
              </p:nvSpPr>
              <p:spPr>
                <a:xfrm>
                  <a:off x="4643438" y="4071580"/>
                  <a:ext cx="288924" cy="2888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87" name="Freeform 105"/>
                <p:cNvSpPr>
                  <a:spLocks/>
                </p:cNvSpPr>
                <p:nvPr/>
              </p:nvSpPr>
              <p:spPr bwMode="auto">
                <a:xfrm>
                  <a:off x="4742079" y="4165806"/>
                  <a:ext cx="105018" cy="105018"/>
                </a:xfrm>
                <a:custGeom>
                  <a:avLst/>
                  <a:gdLst>
                    <a:gd name="T0" fmla="*/ 255 w 262"/>
                    <a:gd name="T1" fmla="*/ 58 h 263"/>
                    <a:gd name="T2" fmla="*/ 257 w 262"/>
                    <a:gd name="T3" fmla="*/ 53 h 263"/>
                    <a:gd name="T4" fmla="*/ 262 w 262"/>
                    <a:gd name="T5" fmla="*/ 38 h 263"/>
                    <a:gd name="T6" fmla="*/ 257 w 262"/>
                    <a:gd name="T7" fmla="*/ 24 h 263"/>
                    <a:gd name="T8" fmla="*/ 244 w 262"/>
                    <a:gd name="T9" fmla="*/ 9 h 263"/>
                    <a:gd name="T10" fmla="*/ 241 w 262"/>
                    <a:gd name="T11" fmla="*/ 5 h 263"/>
                    <a:gd name="T12" fmla="*/ 224 w 262"/>
                    <a:gd name="T13" fmla="*/ 0 h 263"/>
                    <a:gd name="T14" fmla="*/ 210 w 262"/>
                    <a:gd name="T15" fmla="*/ 5 h 263"/>
                    <a:gd name="T16" fmla="*/ 132 w 262"/>
                    <a:gd name="T17" fmla="*/ 82 h 263"/>
                    <a:gd name="T18" fmla="*/ 58 w 262"/>
                    <a:gd name="T19" fmla="*/ 9 h 263"/>
                    <a:gd name="T20" fmla="*/ 49 w 262"/>
                    <a:gd name="T21" fmla="*/ 2 h 263"/>
                    <a:gd name="T22" fmla="*/ 27 w 262"/>
                    <a:gd name="T23" fmla="*/ 2 h 263"/>
                    <a:gd name="T24" fmla="*/ 18 w 262"/>
                    <a:gd name="T25" fmla="*/ 9 h 263"/>
                    <a:gd name="T26" fmla="*/ 9 w 262"/>
                    <a:gd name="T27" fmla="*/ 18 h 263"/>
                    <a:gd name="T28" fmla="*/ 3 w 262"/>
                    <a:gd name="T29" fmla="*/ 27 h 263"/>
                    <a:gd name="T30" fmla="*/ 3 w 262"/>
                    <a:gd name="T31" fmla="*/ 49 h 263"/>
                    <a:gd name="T32" fmla="*/ 9 w 262"/>
                    <a:gd name="T33" fmla="*/ 58 h 263"/>
                    <a:gd name="T34" fmla="*/ 9 w 262"/>
                    <a:gd name="T35" fmla="*/ 205 h 263"/>
                    <a:gd name="T36" fmla="*/ 5 w 262"/>
                    <a:gd name="T37" fmla="*/ 210 h 263"/>
                    <a:gd name="T38" fmla="*/ 0 w 262"/>
                    <a:gd name="T39" fmla="*/ 225 h 263"/>
                    <a:gd name="T40" fmla="*/ 5 w 262"/>
                    <a:gd name="T41" fmla="*/ 241 h 263"/>
                    <a:gd name="T42" fmla="*/ 18 w 262"/>
                    <a:gd name="T43" fmla="*/ 254 h 263"/>
                    <a:gd name="T44" fmla="*/ 23 w 262"/>
                    <a:gd name="T45" fmla="*/ 257 h 263"/>
                    <a:gd name="T46" fmla="*/ 38 w 262"/>
                    <a:gd name="T47" fmla="*/ 263 h 263"/>
                    <a:gd name="T48" fmla="*/ 54 w 262"/>
                    <a:gd name="T49" fmla="*/ 257 h 263"/>
                    <a:gd name="T50" fmla="*/ 132 w 262"/>
                    <a:gd name="T51" fmla="*/ 181 h 263"/>
                    <a:gd name="T52" fmla="*/ 204 w 262"/>
                    <a:gd name="T53" fmla="*/ 254 h 263"/>
                    <a:gd name="T54" fmla="*/ 214 w 262"/>
                    <a:gd name="T55" fmla="*/ 261 h 263"/>
                    <a:gd name="T56" fmla="*/ 235 w 262"/>
                    <a:gd name="T57" fmla="*/ 261 h 263"/>
                    <a:gd name="T58" fmla="*/ 244 w 262"/>
                    <a:gd name="T59" fmla="*/ 254 h 263"/>
                    <a:gd name="T60" fmla="*/ 255 w 262"/>
                    <a:gd name="T61" fmla="*/ 245 h 263"/>
                    <a:gd name="T62" fmla="*/ 261 w 262"/>
                    <a:gd name="T63" fmla="*/ 236 h 263"/>
                    <a:gd name="T64" fmla="*/ 261 w 262"/>
                    <a:gd name="T65" fmla="*/ 214 h 263"/>
                    <a:gd name="T66" fmla="*/ 255 w 262"/>
                    <a:gd name="T67" fmla="*/ 205 h 2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63">
                      <a:moveTo>
                        <a:pt x="181" y="132"/>
                      </a:moveTo>
                      <a:lnTo>
                        <a:pt x="255" y="58"/>
                      </a:lnTo>
                      <a:lnTo>
                        <a:pt x="257" y="53"/>
                      </a:lnTo>
                      <a:lnTo>
                        <a:pt x="261" y="49"/>
                      </a:lnTo>
                      <a:lnTo>
                        <a:pt x="262" y="38"/>
                      </a:lnTo>
                      <a:lnTo>
                        <a:pt x="261" y="27"/>
                      </a:lnTo>
                      <a:lnTo>
                        <a:pt x="257" y="24"/>
                      </a:lnTo>
                      <a:lnTo>
                        <a:pt x="255" y="18"/>
                      </a:lnTo>
                      <a:lnTo>
                        <a:pt x="244" y="9"/>
                      </a:lnTo>
                      <a:lnTo>
                        <a:pt x="241" y="5"/>
                      </a:lnTo>
                      <a:lnTo>
                        <a:pt x="235" y="2"/>
                      </a:lnTo>
                      <a:lnTo>
                        <a:pt x="224" y="0"/>
                      </a:lnTo>
                      <a:lnTo>
                        <a:pt x="214" y="2"/>
                      </a:lnTo>
                      <a:lnTo>
                        <a:pt x="210" y="5"/>
                      </a:lnTo>
                      <a:lnTo>
                        <a:pt x="204" y="9"/>
                      </a:lnTo>
                      <a:lnTo>
                        <a:pt x="132" y="82"/>
                      </a:lnTo>
                      <a:lnTo>
                        <a:pt x="58" y="9"/>
                      </a:lnTo>
                      <a:lnTo>
                        <a:pt x="54" y="5"/>
                      </a:lnTo>
                      <a:lnTo>
                        <a:pt x="49" y="2"/>
                      </a:lnTo>
                      <a:lnTo>
                        <a:pt x="38" y="0"/>
                      </a:lnTo>
                      <a:lnTo>
                        <a:pt x="27" y="2"/>
                      </a:lnTo>
                      <a:lnTo>
                        <a:pt x="23" y="5"/>
                      </a:lnTo>
                      <a:lnTo>
                        <a:pt x="18" y="9"/>
                      </a:lnTo>
                      <a:lnTo>
                        <a:pt x="9" y="18"/>
                      </a:lnTo>
                      <a:lnTo>
                        <a:pt x="5" y="24"/>
                      </a:lnTo>
                      <a:lnTo>
                        <a:pt x="3" y="27"/>
                      </a:lnTo>
                      <a:lnTo>
                        <a:pt x="0" y="38"/>
                      </a:lnTo>
                      <a:lnTo>
                        <a:pt x="3" y="49"/>
                      </a:lnTo>
                      <a:lnTo>
                        <a:pt x="5" y="53"/>
                      </a:lnTo>
                      <a:lnTo>
                        <a:pt x="9" y="58"/>
                      </a:lnTo>
                      <a:lnTo>
                        <a:pt x="83" y="132"/>
                      </a:lnTo>
                      <a:lnTo>
                        <a:pt x="9" y="205"/>
                      </a:lnTo>
                      <a:lnTo>
                        <a:pt x="5" y="210"/>
                      </a:lnTo>
                      <a:lnTo>
                        <a:pt x="3" y="214"/>
                      </a:lnTo>
                      <a:lnTo>
                        <a:pt x="0" y="225"/>
                      </a:lnTo>
                      <a:lnTo>
                        <a:pt x="3" y="236"/>
                      </a:lnTo>
                      <a:lnTo>
                        <a:pt x="5" y="241"/>
                      </a:lnTo>
                      <a:lnTo>
                        <a:pt x="9" y="245"/>
                      </a:lnTo>
                      <a:lnTo>
                        <a:pt x="18" y="254"/>
                      </a:lnTo>
                      <a:lnTo>
                        <a:pt x="23" y="257"/>
                      </a:lnTo>
                      <a:lnTo>
                        <a:pt x="27" y="261"/>
                      </a:lnTo>
                      <a:lnTo>
                        <a:pt x="38" y="263"/>
                      </a:lnTo>
                      <a:lnTo>
                        <a:pt x="49" y="261"/>
                      </a:lnTo>
                      <a:lnTo>
                        <a:pt x="54" y="257"/>
                      </a:lnTo>
                      <a:lnTo>
                        <a:pt x="58" y="254"/>
                      </a:lnTo>
                      <a:lnTo>
                        <a:pt x="132" y="181"/>
                      </a:lnTo>
                      <a:lnTo>
                        <a:pt x="204" y="254"/>
                      </a:lnTo>
                      <a:lnTo>
                        <a:pt x="210" y="257"/>
                      </a:lnTo>
                      <a:lnTo>
                        <a:pt x="214" y="261"/>
                      </a:lnTo>
                      <a:lnTo>
                        <a:pt x="224" y="263"/>
                      </a:lnTo>
                      <a:lnTo>
                        <a:pt x="235" y="261"/>
                      </a:lnTo>
                      <a:lnTo>
                        <a:pt x="241" y="257"/>
                      </a:lnTo>
                      <a:lnTo>
                        <a:pt x="244" y="254"/>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grpSp>
        <p:grpSp>
          <p:nvGrpSpPr>
            <p:cNvPr id="74" name="Group 346"/>
            <p:cNvGrpSpPr>
              <a:grpSpLocks/>
            </p:cNvGrpSpPr>
            <p:nvPr/>
          </p:nvGrpSpPr>
          <p:grpSpPr bwMode="auto">
            <a:xfrm>
              <a:off x="4516077" y="3961309"/>
              <a:ext cx="3206225" cy="270037"/>
              <a:chOff x="4643438" y="3643073"/>
              <a:chExt cx="4274947" cy="359949"/>
            </a:xfrm>
          </p:grpSpPr>
          <p:sp>
            <p:nvSpPr>
              <p:cNvPr id="80" name="Rectangle 35"/>
              <p:cNvSpPr/>
              <p:nvPr/>
            </p:nvSpPr>
            <p:spPr>
              <a:xfrm>
                <a:off x="5072061" y="3643073"/>
                <a:ext cx="3846324" cy="359949"/>
              </a:xfrm>
              <a:prstGeom prst="rect">
                <a:avLst/>
              </a:prstGeom>
            </p:spPr>
            <p:txBody>
              <a:bodyPr wrap="none">
                <a:spAutoFit/>
              </a:bodyPr>
              <a:lstStyle/>
              <a:p>
                <a:r>
                  <a:rPr lang="en-US" altLang="zh-CN" dirty="0"/>
                  <a:t>Find the gate, go through it, then stop</a:t>
                </a:r>
              </a:p>
            </p:txBody>
          </p:sp>
          <p:grpSp>
            <p:nvGrpSpPr>
              <p:cNvPr id="81" name="Group 341"/>
              <p:cNvGrpSpPr>
                <a:grpSpLocks/>
              </p:cNvGrpSpPr>
              <p:nvPr/>
            </p:nvGrpSpPr>
            <p:grpSpPr bwMode="auto">
              <a:xfrm>
                <a:off x="4643438" y="3643320"/>
                <a:ext cx="288476" cy="288476"/>
                <a:chOff x="4643438" y="3643320"/>
                <a:chExt cx="288476" cy="288476"/>
              </a:xfrm>
            </p:grpSpPr>
            <p:sp>
              <p:nvSpPr>
                <p:cNvPr id="82" name="Oval 37"/>
                <p:cNvSpPr/>
                <p:nvPr/>
              </p:nvSpPr>
              <p:spPr>
                <a:xfrm>
                  <a:off x="4643438" y="3643074"/>
                  <a:ext cx="288924" cy="288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83" name="Freeform 26"/>
                <p:cNvSpPr>
                  <a:spLocks/>
                </p:cNvSpPr>
                <p:nvPr/>
              </p:nvSpPr>
              <p:spPr bwMode="auto">
                <a:xfrm>
                  <a:off x="4735506" y="3729002"/>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grpSp>
        <p:grpSp>
          <p:nvGrpSpPr>
            <p:cNvPr id="75" name="Group 345"/>
            <p:cNvGrpSpPr>
              <a:grpSpLocks/>
            </p:cNvGrpSpPr>
            <p:nvPr/>
          </p:nvGrpSpPr>
          <p:grpSpPr bwMode="auto">
            <a:xfrm>
              <a:off x="4516075" y="3639840"/>
              <a:ext cx="3101808" cy="270037"/>
              <a:chOff x="4643438" y="3214569"/>
              <a:chExt cx="4135727" cy="359949"/>
            </a:xfrm>
          </p:grpSpPr>
          <p:sp>
            <p:nvSpPr>
              <p:cNvPr id="76" name="Rectangle 31"/>
              <p:cNvSpPr/>
              <p:nvPr/>
            </p:nvSpPr>
            <p:spPr>
              <a:xfrm>
                <a:off x="5072061" y="3214569"/>
                <a:ext cx="3707104" cy="359949"/>
              </a:xfrm>
              <a:prstGeom prst="rect">
                <a:avLst/>
              </a:prstGeom>
            </p:spPr>
            <p:txBody>
              <a:bodyPr wrap="none">
                <a:spAutoFit/>
              </a:bodyPr>
              <a:lstStyle/>
              <a:p>
                <a:pPr>
                  <a:defRPr/>
                </a:pPr>
                <a:r>
                  <a:rPr lang="en-US" altLang="zh-CN" dirty="0"/>
                  <a:t>Route can’t exceed specified location</a:t>
                </a:r>
                <a:endParaRPr lang="en-US" sz="900" dirty="0">
                  <a:solidFill>
                    <a:schemeClr val="tx1">
                      <a:lumMod val="95000"/>
                      <a:lumOff val="5000"/>
                    </a:schemeClr>
                  </a:solidFill>
                  <a:ea typeface="Open Sans" pitchFamily="34" charset="0"/>
                  <a:cs typeface="Open Sans" pitchFamily="34" charset="0"/>
                </a:endParaRPr>
              </a:p>
            </p:txBody>
          </p:sp>
          <p:grpSp>
            <p:nvGrpSpPr>
              <p:cNvPr id="77" name="Group 333"/>
              <p:cNvGrpSpPr>
                <a:grpSpLocks/>
              </p:cNvGrpSpPr>
              <p:nvPr/>
            </p:nvGrpSpPr>
            <p:grpSpPr bwMode="auto">
              <a:xfrm>
                <a:off x="4643438" y="3214692"/>
                <a:ext cx="288476" cy="288476"/>
                <a:chOff x="4643438" y="3214692"/>
                <a:chExt cx="288476" cy="288476"/>
              </a:xfrm>
            </p:grpSpPr>
            <p:sp>
              <p:nvSpPr>
                <p:cNvPr id="78" name="Oval 33"/>
                <p:cNvSpPr/>
                <p:nvPr/>
              </p:nvSpPr>
              <p:spPr>
                <a:xfrm>
                  <a:off x="4643438" y="3214569"/>
                  <a:ext cx="288924" cy="2888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79" name="Freeform 105"/>
                <p:cNvSpPr>
                  <a:spLocks/>
                </p:cNvSpPr>
                <p:nvPr/>
              </p:nvSpPr>
              <p:spPr bwMode="auto">
                <a:xfrm>
                  <a:off x="4739688" y="3310676"/>
                  <a:ext cx="105018" cy="105018"/>
                </a:xfrm>
                <a:custGeom>
                  <a:avLst/>
                  <a:gdLst>
                    <a:gd name="T0" fmla="*/ 255 w 262"/>
                    <a:gd name="T1" fmla="*/ 58 h 263"/>
                    <a:gd name="T2" fmla="*/ 257 w 262"/>
                    <a:gd name="T3" fmla="*/ 53 h 263"/>
                    <a:gd name="T4" fmla="*/ 262 w 262"/>
                    <a:gd name="T5" fmla="*/ 38 h 263"/>
                    <a:gd name="T6" fmla="*/ 257 w 262"/>
                    <a:gd name="T7" fmla="*/ 24 h 263"/>
                    <a:gd name="T8" fmla="*/ 244 w 262"/>
                    <a:gd name="T9" fmla="*/ 9 h 263"/>
                    <a:gd name="T10" fmla="*/ 241 w 262"/>
                    <a:gd name="T11" fmla="*/ 5 h 263"/>
                    <a:gd name="T12" fmla="*/ 224 w 262"/>
                    <a:gd name="T13" fmla="*/ 0 h 263"/>
                    <a:gd name="T14" fmla="*/ 210 w 262"/>
                    <a:gd name="T15" fmla="*/ 5 h 263"/>
                    <a:gd name="T16" fmla="*/ 132 w 262"/>
                    <a:gd name="T17" fmla="*/ 82 h 263"/>
                    <a:gd name="T18" fmla="*/ 58 w 262"/>
                    <a:gd name="T19" fmla="*/ 9 h 263"/>
                    <a:gd name="T20" fmla="*/ 49 w 262"/>
                    <a:gd name="T21" fmla="*/ 2 h 263"/>
                    <a:gd name="T22" fmla="*/ 27 w 262"/>
                    <a:gd name="T23" fmla="*/ 2 h 263"/>
                    <a:gd name="T24" fmla="*/ 18 w 262"/>
                    <a:gd name="T25" fmla="*/ 9 h 263"/>
                    <a:gd name="T26" fmla="*/ 9 w 262"/>
                    <a:gd name="T27" fmla="*/ 18 h 263"/>
                    <a:gd name="T28" fmla="*/ 3 w 262"/>
                    <a:gd name="T29" fmla="*/ 27 h 263"/>
                    <a:gd name="T30" fmla="*/ 3 w 262"/>
                    <a:gd name="T31" fmla="*/ 49 h 263"/>
                    <a:gd name="T32" fmla="*/ 9 w 262"/>
                    <a:gd name="T33" fmla="*/ 58 h 263"/>
                    <a:gd name="T34" fmla="*/ 9 w 262"/>
                    <a:gd name="T35" fmla="*/ 205 h 263"/>
                    <a:gd name="T36" fmla="*/ 5 w 262"/>
                    <a:gd name="T37" fmla="*/ 210 h 263"/>
                    <a:gd name="T38" fmla="*/ 0 w 262"/>
                    <a:gd name="T39" fmla="*/ 225 h 263"/>
                    <a:gd name="T40" fmla="*/ 5 w 262"/>
                    <a:gd name="T41" fmla="*/ 241 h 263"/>
                    <a:gd name="T42" fmla="*/ 18 w 262"/>
                    <a:gd name="T43" fmla="*/ 254 h 263"/>
                    <a:gd name="T44" fmla="*/ 23 w 262"/>
                    <a:gd name="T45" fmla="*/ 257 h 263"/>
                    <a:gd name="T46" fmla="*/ 38 w 262"/>
                    <a:gd name="T47" fmla="*/ 263 h 263"/>
                    <a:gd name="T48" fmla="*/ 54 w 262"/>
                    <a:gd name="T49" fmla="*/ 257 h 263"/>
                    <a:gd name="T50" fmla="*/ 132 w 262"/>
                    <a:gd name="T51" fmla="*/ 181 h 263"/>
                    <a:gd name="T52" fmla="*/ 204 w 262"/>
                    <a:gd name="T53" fmla="*/ 254 h 263"/>
                    <a:gd name="T54" fmla="*/ 214 w 262"/>
                    <a:gd name="T55" fmla="*/ 261 h 263"/>
                    <a:gd name="T56" fmla="*/ 235 w 262"/>
                    <a:gd name="T57" fmla="*/ 261 h 263"/>
                    <a:gd name="T58" fmla="*/ 244 w 262"/>
                    <a:gd name="T59" fmla="*/ 254 h 263"/>
                    <a:gd name="T60" fmla="*/ 255 w 262"/>
                    <a:gd name="T61" fmla="*/ 245 h 263"/>
                    <a:gd name="T62" fmla="*/ 261 w 262"/>
                    <a:gd name="T63" fmla="*/ 236 h 263"/>
                    <a:gd name="T64" fmla="*/ 261 w 262"/>
                    <a:gd name="T65" fmla="*/ 214 h 263"/>
                    <a:gd name="T66" fmla="*/ 255 w 262"/>
                    <a:gd name="T67" fmla="*/ 205 h 2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63">
                      <a:moveTo>
                        <a:pt x="181" y="132"/>
                      </a:moveTo>
                      <a:lnTo>
                        <a:pt x="255" y="58"/>
                      </a:lnTo>
                      <a:lnTo>
                        <a:pt x="257" y="53"/>
                      </a:lnTo>
                      <a:lnTo>
                        <a:pt x="261" y="49"/>
                      </a:lnTo>
                      <a:lnTo>
                        <a:pt x="262" y="38"/>
                      </a:lnTo>
                      <a:lnTo>
                        <a:pt x="261" y="27"/>
                      </a:lnTo>
                      <a:lnTo>
                        <a:pt x="257" y="24"/>
                      </a:lnTo>
                      <a:lnTo>
                        <a:pt x="255" y="18"/>
                      </a:lnTo>
                      <a:lnTo>
                        <a:pt x="244" y="9"/>
                      </a:lnTo>
                      <a:lnTo>
                        <a:pt x="241" y="5"/>
                      </a:lnTo>
                      <a:lnTo>
                        <a:pt x="235" y="2"/>
                      </a:lnTo>
                      <a:lnTo>
                        <a:pt x="224" y="0"/>
                      </a:lnTo>
                      <a:lnTo>
                        <a:pt x="214" y="2"/>
                      </a:lnTo>
                      <a:lnTo>
                        <a:pt x="210" y="5"/>
                      </a:lnTo>
                      <a:lnTo>
                        <a:pt x="204" y="9"/>
                      </a:lnTo>
                      <a:lnTo>
                        <a:pt x="132" y="82"/>
                      </a:lnTo>
                      <a:lnTo>
                        <a:pt x="58" y="9"/>
                      </a:lnTo>
                      <a:lnTo>
                        <a:pt x="54" y="5"/>
                      </a:lnTo>
                      <a:lnTo>
                        <a:pt x="49" y="2"/>
                      </a:lnTo>
                      <a:lnTo>
                        <a:pt x="38" y="0"/>
                      </a:lnTo>
                      <a:lnTo>
                        <a:pt x="27" y="2"/>
                      </a:lnTo>
                      <a:lnTo>
                        <a:pt x="23" y="5"/>
                      </a:lnTo>
                      <a:lnTo>
                        <a:pt x="18" y="9"/>
                      </a:lnTo>
                      <a:lnTo>
                        <a:pt x="9" y="18"/>
                      </a:lnTo>
                      <a:lnTo>
                        <a:pt x="5" y="24"/>
                      </a:lnTo>
                      <a:lnTo>
                        <a:pt x="3" y="27"/>
                      </a:lnTo>
                      <a:lnTo>
                        <a:pt x="0" y="38"/>
                      </a:lnTo>
                      <a:lnTo>
                        <a:pt x="3" y="49"/>
                      </a:lnTo>
                      <a:lnTo>
                        <a:pt x="5" y="53"/>
                      </a:lnTo>
                      <a:lnTo>
                        <a:pt x="9" y="58"/>
                      </a:lnTo>
                      <a:lnTo>
                        <a:pt x="83" y="132"/>
                      </a:lnTo>
                      <a:lnTo>
                        <a:pt x="9" y="205"/>
                      </a:lnTo>
                      <a:lnTo>
                        <a:pt x="5" y="210"/>
                      </a:lnTo>
                      <a:lnTo>
                        <a:pt x="3" y="214"/>
                      </a:lnTo>
                      <a:lnTo>
                        <a:pt x="0" y="225"/>
                      </a:lnTo>
                      <a:lnTo>
                        <a:pt x="3" y="236"/>
                      </a:lnTo>
                      <a:lnTo>
                        <a:pt x="5" y="241"/>
                      </a:lnTo>
                      <a:lnTo>
                        <a:pt x="9" y="245"/>
                      </a:lnTo>
                      <a:lnTo>
                        <a:pt x="18" y="254"/>
                      </a:lnTo>
                      <a:lnTo>
                        <a:pt x="23" y="257"/>
                      </a:lnTo>
                      <a:lnTo>
                        <a:pt x="27" y="261"/>
                      </a:lnTo>
                      <a:lnTo>
                        <a:pt x="38" y="263"/>
                      </a:lnTo>
                      <a:lnTo>
                        <a:pt x="49" y="261"/>
                      </a:lnTo>
                      <a:lnTo>
                        <a:pt x="54" y="257"/>
                      </a:lnTo>
                      <a:lnTo>
                        <a:pt x="58" y="254"/>
                      </a:lnTo>
                      <a:lnTo>
                        <a:pt x="132" y="181"/>
                      </a:lnTo>
                      <a:lnTo>
                        <a:pt x="204" y="254"/>
                      </a:lnTo>
                      <a:lnTo>
                        <a:pt x="210" y="257"/>
                      </a:lnTo>
                      <a:lnTo>
                        <a:pt x="214" y="261"/>
                      </a:lnTo>
                      <a:lnTo>
                        <a:pt x="224" y="263"/>
                      </a:lnTo>
                      <a:lnTo>
                        <a:pt x="235" y="261"/>
                      </a:lnTo>
                      <a:lnTo>
                        <a:pt x="241" y="257"/>
                      </a:lnTo>
                      <a:lnTo>
                        <a:pt x="244" y="254"/>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grpSp>
      </p:grpSp>
      <p:sp>
        <p:nvSpPr>
          <p:cNvPr id="71" name="Freeform 359">
            <a:extLst>
              <a:ext uri="{FF2B5EF4-FFF2-40B4-BE49-F238E27FC236}">
                <a16:creationId xmlns:a16="http://schemas.microsoft.com/office/drawing/2014/main" id="{5FDA7B93-A6BB-41C5-9EBF-150B200F93D6}"/>
              </a:ext>
            </a:extLst>
          </p:cNvPr>
          <p:cNvSpPr>
            <a:spLocks noEditPoints="1"/>
          </p:cNvSpPr>
          <p:nvPr/>
        </p:nvSpPr>
        <p:spPr bwMode="auto">
          <a:xfrm>
            <a:off x="2517820" y="353058"/>
            <a:ext cx="314325" cy="460100"/>
          </a:xfrm>
          <a:custGeom>
            <a:avLst/>
            <a:gdLst>
              <a:gd name="T0" fmla="*/ 50 w 53"/>
              <a:gd name="T1" fmla="*/ 47 h 77"/>
              <a:gd name="T2" fmla="*/ 44 w 53"/>
              <a:gd name="T3" fmla="*/ 32 h 77"/>
              <a:gd name="T4" fmla="*/ 44 w 53"/>
              <a:gd name="T5" fmla="*/ 31 h 77"/>
              <a:gd name="T6" fmla="*/ 42 w 53"/>
              <a:gd name="T7" fmla="*/ 27 h 77"/>
              <a:gd name="T8" fmla="*/ 40 w 53"/>
              <a:gd name="T9" fmla="*/ 31 h 77"/>
              <a:gd name="T10" fmla="*/ 40 w 53"/>
              <a:gd name="T11" fmla="*/ 31 h 77"/>
              <a:gd name="T12" fmla="*/ 32 w 53"/>
              <a:gd name="T13" fmla="*/ 47 h 77"/>
              <a:gd name="T14" fmla="*/ 31 w 53"/>
              <a:gd name="T15" fmla="*/ 43 h 77"/>
              <a:gd name="T16" fmla="*/ 33 w 53"/>
              <a:gd name="T17" fmla="*/ 24 h 77"/>
              <a:gd name="T18" fmla="*/ 50 w 53"/>
              <a:gd name="T19" fmla="*/ 26 h 77"/>
              <a:gd name="T20" fmla="*/ 50 w 53"/>
              <a:gd name="T21" fmla="*/ 47 h 77"/>
              <a:gd name="T22" fmla="*/ 43 w 53"/>
              <a:gd name="T23" fmla="*/ 35 h 77"/>
              <a:gd name="T24" fmla="*/ 41 w 53"/>
              <a:gd name="T25" fmla="*/ 36 h 77"/>
              <a:gd name="T26" fmla="*/ 40 w 53"/>
              <a:gd name="T27" fmla="*/ 35 h 77"/>
              <a:gd name="T28" fmla="*/ 35 w 53"/>
              <a:gd name="T29" fmla="*/ 57 h 77"/>
              <a:gd name="T30" fmla="*/ 32 w 53"/>
              <a:gd name="T31" fmla="*/ 52 h 77"/>
              <a:gd name="T32" fmla="*/ 30 w 53"/>
              <a:gd name="T33" fmla="*/ 61 h 77"/>
              <a:gd name="T34" fmla="*/ 33 w 53"/>
              <a:gd name="T35" fmla="*/ 75 h 77"/>
              <a:gd name="T36" fmla="*/ 46 w 53"/>
              <a:gd name="T37" fmla="*/ 64 h 77"/>
              <a:gd name="T38" fmla="*/ 48 w 53"/>
              <a:gd name="T39" fmla="*/ 55 h 77"/>
              <a:gd name="T40" fmla="*/ 45 w 53"/>
              <a:gd name="T41" fmla="*/ 58 h 77"/>
              <a:gd name="T42" fmla="*/ 43 w 53"/>
              <a:gd name="T43" fmla="*/ 35 h 77"/>
              <a:gd name="T44" fmla="*/ 9 w 53"/>
              <a:gd name="T45" fmla="*/ 17 h 77"/>
              <a:gd name="T46" fmla="*/ 9 w 53"/>
              <a:gd name="T47" fmla="*/ 16 h 77"/>
              <a:gd name="T48" fmla="*/ 10 w 53"/>
              <a:gd name="T49" fmla="*/ 12 h 77"/>
              <a:gd name="T50" fmla="*/ 13 w 53"/>
              <a:gd name="T51" fmla="*/ 16 h 77"/>
              <a:gd name="T52" fmla="*/ 13 w 53"/>
              <a:gd name="T53" fmla="*/ 16 h 77"/>
              <a:gd name="T54" fmla="*/ 21 w 53"/>
              <a:gd name="T55" fmla="*/ 32 h 77"/>
              <a:gd name="T56" fmla="*/ 22 w 53"/>
              <a:gd name="T57" fmla="*/ 28 h 77"/>
              <a:gd name="T58" fmla="*/ 20 w 53"/>
              <a:gd name="T59" fmla="*/ 9 h 77"/>
              <a:gd name="T60" fmla="*/ 2 w 53"/>
              <a:gd name="T61" fmla="*/ 11 h 77"/>
              <a:gd name="T62" fmla="*/ 3 w 53"/>
              <a:gd name="T63" fmla="*/ 32 h 77"/>
              <a:gd name="T64" fmla="*/ 9 w 53"/>
              <a:gd name="T65" fmla="*/ 17 h 77"/>
              <a:gd name="T66" fmla="*/ 21 w 53"/>
              <a:gd name="T67" fmla="*/ 37 h 77"/>
              <a:gd name="T68" fmla="*/ 18 w 53"/>
              <a:gd name="T69" fmla="*/ 42 h 77"/>
              <a:gd name="T70" fmla="*/ 13 w 53"/>
              <a:gd name="T71" fmla="*/ 20 h 77"/>
              <a:gd name="T72" fmla="*/ 12 w 53"/>
              <a:gd name="T73" fmla="*/ 21 h 77"/>
              <a:gd name="T74" fmla="*/ 10 w 53"/>
              <a:gd name="T75" fmla="*/ 20 h 77"/>
              <a:gd name="T76" fmla="*/ 8 w 53"/>
              <a:gd name="T77" fmla="*/ 43 h 77"/>
              <a:gd name="T78" fmla="*/ 5 w 53"/>
              <a:gd name="T79" fmla="*/ 40 h 77"/>
              <a:gd name="T80" fmla="*/ 7 w 53"/>
              <a:gd name="T81" fmla="*/ 49 h 77"/>
              <a:gd name="T82" fmla="*/ 20 w 53"/>
              <a:gd name="T83" fmla="*/ 60 h 77"/>
              <a:gd name="T84" fmla="*/ 23 w 53"/>
              <a:gd name="T85" fmla="*/ 46 h 77"/>
              <a:gd name="T86" fmla="*/ 21 w 53"/>
              <a:gd name="T87" fmla="*/ 37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 h="77">
                <a:moveTo>
                  <a:pt x="50" y="47"/>
                </a:moveTo>
                <a:cubicBezTo>
                  <a:pt x="51" y="38"/>
                  <a:pt x="46" y="34"/>
                  <a:pt x="44" y="32"/>
                </a:cubicBezTo>
                <a:cubicBezTo>
                  <a:pt x="44" y="32"/>
                  <a:pt x="44" y="32"/>
                  <a:pt x="44" y="31"/>
                </a:cubicBezTo>
                <a:cubicBezTo>
                  <a:pt x="44" y="29"/>
                  <a:pt x="43" y="27"/>
                  <a:pt x="42" y="27"/>
                </a:cubicBezTo>
                <a:cubicBezTo>
                  <a:pt x="41" y="27"/>
                  <a:pt x="40" y="29"/>
                  <a:pt x="40" y="31"/>
                </a:cubicBezTo>
                <a:cubicBezTo>
                  <a:pt x="40" y="31"/>
                  <a:pt x="40" y="31"/>
                  <a:pt x="40" y="31"/>
                </a:cubicBezTo>
                <a:cubicBezTo>
                  <a:pt x="33" y="37"/>
                  <a:pt x="32" y="42"/>
                  <a:pt x="32" y="47"/>
                </a:cubicBezTo>
                <a:cubicBezTo>
                  <a:pt x="32" y="46"/>
                  <a:pt x="32" y="44"/>
                  <a:pt x="31" y="43"/>
                </a:cubicBezTo>
                <a:cubicBezTo>
                  <a:pt x="30" y="32"/>
                  <a:pt x="33" y="24"/>
                  <a:pt x="33" y="24"/>
                </a:cubicBezTo>
                <a:cubicBezTo>
                  <a:pt x="37" y="15"/>
                  <a:pt x="46" y="19"/>
                  <a:pt x="50" y="26"/>
                </a:cubicBezTo>
                <a:cubicBezTo>
                  <a:pt x="53" y="30"/>
                  <a:pt x="52" y="38"/>
                  <a:pt x="50" y="47"/>
                </a:cubicBezTo>
                <a:close/>
                <a:moveTo>
                  <a:pt x="43" y="35"/>
                </a:moveTo>
                <a:cubicBezTo>
                  <a:pt x="43" y="36"/>
                  <a:pt x="42" y="37"/>
                  <a:pt x="41" y="36"/>
                </a:cubicBezTo>
                <a:cubicBezTo>
                  <a:pt x="41" y="36"/>
                  <a:pt x="41" y="36"/>
                  <a:pt x="40" y="35"/>
                </a:cubicBezTo>
                <a:cubicBezTo>
                  <a:pt x="33" y="44"/>
                  <a:pt x="35" y="57"/>
                  <a:pt x="35" y="57"/>
                </a:cubicBezTo>
                <a:cubicBezTo>
                  <a:pt x="32" y="52"/>
                  <a:pt x="32" y="52"/>
                  <a:pt x="32" y="52"/>
                </a:cubicBezTo>
                <a:cubicBezTo>
                  <a:pt x="32" y="52"/>
                  <a:pt x="31" y="59"/>
                  <a:pt x="30" y="61"/>
                </a:cubicBezTo>
                <a:cubicBezTo>
                  <a:pt x="29" y="63"/>
                  <a:pt x="26" y="73"/>
                  <a:pt x="33" y="75"/>
                </a:cubicBezTo>
                <a:cubicBezTo>
                  <a:pt x="40" y="77"/>
                  <a:pt x="44" y="72"/>
                  <a:pt x="46" y="64"/>
                </a:cubicBezTo>
                <a:cubicBezTo>
                  <a:pt x="46" y="62"/>
                  <a:pt x="47" y="59"/>
                  <a:pt x="48" y="55"/>
                </a:cubicBezTo>
                <a:cubicBezTo>
                  <a:pt x="45" y="58"/>
                  <a:pt x="45" y="58"/>
                  <a:pt x="45" y="58"/>
                </a:cubicBezTo>
                <a:cubicBezTo>
                  <a:pt x="49" y="47"/>
                  <a:pt x="46" y="39"/>
                  <a:pt x="43" y="35"/>
                </a:cubicBezTo>
                <a:close/>
                <a:moveTo>
                  <a:pt x="9" y="17"/>
                </a:moveTo>
                <a:cubicBezTo>
                  <a:pt x="9" y="17"/>
                  <a:pt x="9" y="16"/>
                  <a:pt x="9" y="16"/>
                </a:cubicBezTo>
                <a:cubicBezTo>
                  <a:pt x="9" y="14"/>
                  <a:pt x="9" y="12"/>
                  <a:pt x="10" y="12"/>
                </a:cubicBezTo>
                <a:cubicBezTo>
                  <a:pt x="12" y="12"/>
                  <a:pt x="13" y="14"/>
                  <a:pt x="13" y="16"/>
                </a:cubicBezTo>
                <a:cubicBezTo>
                  <a:pt x="13" y="16"/>
                  <a:pt x="13" y="16"/>
                  <a:pt x="13" y="16"/>
                </a:cubicBezTo>
                <a:cubicBezTo>
                  <a:pt x="19" y="22"/>
                  <a:pt x="21" y="27"/>
                  <a:pt x="21" y="32"/>
                </a:cubicBezTo>
                <a:cubicBezTo>
                  <a:pt x="21" y="31"/>
                  <a:pt x="21" y="29"/>
                  <a:pt x="22" y="28"/>
                </a:cubicBezTo>
                <a:cubicBezTo>
                  <a:pt x="23" y="17"/>
                  <a:pt x="20" y="9"/>
                  <a:pt x="20" y="9"/>
                </a:cubicBezTo>
                <a:cubicBezTo>
                  <a:pt x="16" y="0"/>
                  <a:pt x="7" y="4"/>
                  <a:pt x="2" y="11"/>
                </a:cubicBezTo>
                <a:cubicBezTo>
                  <a:pt x="0" y="15"/>
                  <a:pt x="1" y="23"/>
                  <a:pt x="3" y="32"/>
                </a:cubicBezTo>
                <a:cubicBezTo>
                  <a:pt x="2" y="23"/>
                  <a:pt x="7" y="19"/>
                  <a:pt x="9" y="17"/>
                </a:cubicBezTo>
                <a:close/>
                <a:moveTo>
                  <a:pt x="21" y="37"/>
                </a:moveTo>
                <a:cubicBezTo>
                  <a:pt x="18" y="42"/>
                  <a:pt x="18" y="42"/>
                  <a:pt x="18" y="42"/>
                </a:cubicBezTo>
                <a:cubicBezTo>
                  <a:pt x="18" y="42"/>
                  <a:pt x="20" y="29"/>
                  <a:pt x="13" y="20"/>
                </a:cubicBezTo>
                <a:cubicBezTo>
                  <a:pt x="12" y="21"/>
                  <a:pt x="12" y="21"/>
                  <a:pt x="12" y="21"/>
                </a:cubicBezTo>
                <a:cubicBezTo>
                  <a:pt x="11" y="22"/>
                  <a:pt x="10" y="21"/>
                  <a:pt x="10" y="20"/>
                </a:cubicBezTo>
                <a:cubicBezTo>
                  <a:pt x="7" y="24"/>
                  <a:pt x="3" y="32"/>
                  <a:pt x="8" y="43"/>
                </a:cubicBezTo>
                <a:cubicBezTo>
                  <a:pt x="5" y="40"/>
                  <a:pt x="5" y="40"/>
                  <a:pt x="5" y="40"/>
                </a:cubicBezTo>
                <a:cubicBezTo>
                  <a:pt x="6" y="44"/>
                  <a:pt x="6" y="47"/>
                  <a:pt x="7" y="49"/>
                </a:cubicBezTo>
                <a:cubicBezTo>
                  <a:pt x="9" y="57"/>
                  <a:pt x="12" y="62"/>
                  <a:pt x="20" y="60"/>
                </a:cubicBezTo>
                <a:cubicBezTo>
                  <a:pt x="27" y="58"/>
                  <a:pt x="24" y="48"/>
                  <a:pt x="23" y="46"/>
                </a:cubicBezTo>
                <a:cubicBezTo>
                  <a:pt x="22" y="44"/>
                  <a:pt x="21" y="37"/>
                  <a:pt x="21"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defTabSz="685273" eaLnBrk="0" fontAlgn="base" hangingPunct="0">
              <a:spcBef>
                <a:spcPct val="0"/>
              </a:spcBef>
              <a:spcAft>
                <a:spcPct val="0"/>
              </a:spcAft>
            </a:pPr>
            <a:endParaRPr lang="zh-CN" altLang="en-US" kern="0">
              <a:solidFill>
                <a:prstClr val="black"/>
              </a:solidFill>
            </a:endParaRPr>
          </a:p>
        </p:txBody>
      </p:sp>
      <p:pic>
        <p:nvPicPr>
          <p:cNvPr id="4" name="图片 3">
            <a:extLst>
              <a:ext uri="{FF2B5EF4-FFF2-40B4-BE49-F238E27FC236}">
                <a16:creationId xmlns:a16="http://schemas.microsoft.com/office/drawing/2014/main" id="{D8DDFD6C-C156-4080-AE96-FD0308022D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5778" y="3074413"/>
            <a:ext cx="5724128" cy="1772692"/>
          </a:xfrm>
          <a:prstGeom prst="rect">
            <a:avLst/>
          </a:prstGeom>
        </p:spPr>
      </p:pic>
    </p:spTree>
    <p:custDataLst>
      <p:tags r:id="rId1"/>
    </p:custDataLst>
    <p:extLst>
      <p:ext uri="{BB962C8B-B14F-4D97-AF65-F5344CB8AC3E}">
        <p14:creationId xmlns:p14="http://schemas.microsoft.com/office/powerpoint/2010/main" val="87806690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0"/>
                                        </p:tgtEl>
                                        <p:attrNameLst>
                                          <p:attrName>style.visibility</p:attrName>
                                        </p:attrNameLst>
                                      </p:cBhvr>
                                      <p:to>
                                        <p:strVal val="visible"/>
                                      </p:to>
                                    </p:set>
                                    <p:anim by="(-#ppt_w*2)" calcmode="lin" valueType="num">
                                      <p:cBhvr rctx="PPT">
                                        <p:cTn id="7" dur="500" autoRev="1" fill="hold">
                                          <p:stCondLst>
                                            <p:cond delay="0"/>
                                          </p:stCondLst>
                                        </p:cTn>
                                        <p:tgtEl>
                                          <p:spTgt spid="70"/>
                                        </p:tgtEl>
                                        <p:attrNameLst>
                                          <p:attrName>ppt_w</p:attrName>
                                        </p:attrNameLst>
                                      </p:cBhvr>
                                    </p:anim>
                                    <p:anim by="(#ppt_w*0.50)" calcmode="lin" valueType="num">
                                      <p:cBhvr>
                                        <p:cTn id="8" dur="500" decel="50000" autoRev="1" fill="hold">
                                          <p:stCondLst>
                                            <p:cond delay="0"/>
                                          </p:stCondLst>
                                        </p:cTn>
                                        <p:tgtEl>
                                          <p:spTgt spid="70"/>
                                        </p:tgtEl>
                                        <p:attrNameLst>
                                          <p:attrName>ppt_x</p:attrName>
                                        </p:attrNameLst>
                                      </p:cBhvr>
                                    </p:anim>
                                    <p:anim from="(-#ppt_h/2)" to="(#ppt_y)" calcmode="lin" valueType="num">
                                      <p:cBhvr>
                                        <p:cTn id="9" dur="1000" fill="hold">
                                          <p:stCondLst>
                                            <p:cond delay="0"/>
                                          </p:stCondLst>
                                        </p:cTn>
                                        <p:tgtEl>
                                          <p:spTgt spid="70"/>
                                        </p:tgtEl>
                                        <p:attrNameLst>
                                          <p:attrName>ppt_y</p:attrName>
                                        </p:attrNameLst>
                                      </p:cBhvr>
                                    </p:anim>
                                    <p:animRot by="21600000">
                                      <p:cBhvr>
                                        <p:cTn id="10" dur="1000" fill="hold">
                                          <p:stCondLst>
                                            <p:cond delay="0"/>
                                          </p:stCondLst>
                                        </p:cTn>
                                        <p:tgtEl>
                                          <p:spTgt spid="70"/>
                                        </p:tgtEl>
                                        <p:attrNameLst>
                                          <p:attrName>r</p:attrName>
                                        </p:attrNameLst>
                                      </p:cBhvr>
                                    </p:animRot>
                                  </p:childTnLst>
                                </p:cTn>
                              </p:par>
                            </p:childTnLst>
                          </p:cTn>
                        </p:par>
                        <p:par>
                          <p:cTn id="11" fill="hold">
                            <p:stCondLst>
                              <p:cond delay="1700"/>
                            </p:stCondLst>
                            <p:childTnLst>
                              <p:par>
                                <p:cTn id="12" presetID="56" presetClass="entr" presetSubtype="0" fill="hold" grpId="0" nodeType="afterEffect" nodePh="1">
                                  <p:stCondLst>
                                    <p:cond delay="0"/>
                                  </p:stCondLst>
                                  <p:endCondLst>
                                    <p:cond evt="begin" delay="0">
                                      <p:tn val="12"/>
                                    </p:cond>
                                  </p:endCondLst>
                                  <p:iterate type="lt">
                                    <p:tmPct val="10000"/>
                                  </p:iterate>
                                  <p:childTnLst>
                                    <p:set>
                                      <p:cBhvr>
                                        <p:cTn id="13" dur="1" fill="hold">
                                          <p:stCondLst>
                                            <p:cond delay="0"/>
                                          </p:stCondLst>
                                        </p:cTn>
                                        <p:tgtEl>
                                          <p:spTgt spid="69"/>
                                        </p:tgtEl>
                                        <p:attrNameLst>
                                          <p:attrName>style.visibility</p:attrName>
                                        </p:attrNameLst>
                                      </p:cBhvr>
                                      <p:to>
                                        <p:strVal val="visible"/>
                                      </p:to>
                                    </p:set>
                                    <p:anim by="(-#ppt_w*2)" calcmode="lin" valueType="num">
                                      <p:cBhvr rctx="PPT">
                                        <p:cTn id="14" dur="500" autoRev="1" fill="hold">
                                          <p:stCondLst>
                                            <p:cond delay="0"/>
                                          </p:stCondLst>
                                        </p:cTn>
                                        <p:tgtEl>
                                          <p:spTgt spid="69"/>
                                        </p:tgtEl>
                                        <p:attrNameLst>
                                          <p:attrName>ppt_w</p:attrName>
                                        </p:attrNameLst>
                                      </p:cBhvr>
                                    </p:anim>
                                    <p:anim by="(#ppt_w*0.50)" calcmode="lin" valueType="num">
                                      <p:cBhvr>
                                        <p:cTn id="15" dur="500" decel="50000" autoRev="1" fill="hold">
                                          <p:stCondLst>
                                            <p:cond delay="0"/>
                                          </p:stCondLst>
                                        </p:cTn>
                                        <p:tgtEl>
                                          <p:spTgt spid="69"/>
                                        </p:tgtEl>
                                        <p:attrNameLst>
                                          <p:attrName>ppt_x</p:attrName>
                                        </p:attrNameLst>
                                      </p:cBhvr>
                                    </p:anim>
                                    <p:anim from="(-#ppt_h/2)" to="(#ppt_y)" calcmode="lin" valueType="num">
                                      <p:cBhvr>
                                        <p:cTn id="16" dur="1000" fill="hold">
                                          <p:stCondLst>
                                            <p:cond delay="0"/>
                                          </p:stCondLst>
                                        </p:cTn>
                                        <p:tgtEl>
                                          <p:spTgt spid="69"/>
                                        </p:tgtEl>
                                        <p:attrNameLst>
                                          <p:attrName>ppt_y</p:attrName>
                                        </p:attrNameLst>
                                      </p:cBhvr>
                                    </p:anim>
                                    <p:animRot by="21600000">
                                      <p:cBhvr>
                                        <p:cTn id="17" dur="1000" fill="hold">
                                          <p:stCondLst>
                                            <p:cond delay="0"/>
                                          </p:stCondLst>
                                        </p:cTn>
                                        <p:tgtEl>
                                          <p:spTgt spid="6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5">
            <a:extLst>
              <a:ext uri="{28A0092B-C50C-407E-A947-70E740481C1C}">
                <a14:useLocalDpi xmlns:a14="http://schemas.microsoft.com/office/drawing/2010/main" val="0"/>
              </a:ext>
            </a:extLst>
          </a:blip>
          <a:srcRect b="91703"/>
          <a:stretch/>
        </p:blipFill>
        <p:spPr bwMode="auto">
          <a:xfrm>
            <a:off x="0" y="0"/>
            <a:ext cx="9144000" cy="9816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8"/>
          <p:cNvSpPr txBox="1">
            <a:spLocks noChangeArrowheads="1"/>
          </p:cNvSpPr>
          <p:nvPr/>
        </p:nvSpPr>
        <p:spPr bwMode="auto">
          <a:xfrm>
            <a:off x="2438954" y="284750"/>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Bridge Crossing</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sp>
        <p:nvSpPr>
          <p:cNvPr id="69" name="Rectangle 24"/>
          <p:cNvSpPr/>
          <p:nvPr/>
        </p:nvSpPr>
        <p:spPr>
          <a:xfrm>
            <a:off x="4454129" y="2084820"/>
            <a:ext cx="4180284" cy="215121"/>
          </a:xfrm>
          <a:prstGeom prst="rect">
            <a:avLst/>
          </a:prstGeom>
        </p:spPr>
        <p:txBody>
          <a:bodyPr lIns="68528" tIns="34289" rIns="68528" bIns="34289">
            <a:spAutoFit/>
          </a:bodyPr>
          <a:lstStyle/>
          <a:p>
            <a:pPr>
              <a:lnSpc>
                <a:spcPts val="1238"/>
              </a:lnSpc>
              <a:spcAft>
                <a:spcPts val="1125"/>
              </a:spcAft>
              <a:defRPr/>
            </a:pPr>
            <a:endParaRPr lang="en-US" sz="900" dirty="0">
              <a:solidFill>
                <a:schemeClr val="tx1">
                  <a:lumMod val="95000"/>
                  <a:lumOff val="5000"/>
                </a:schemeClr>
              </a:solidFill>
              <a:ea typeface="Times New Roman" panose="02020603050405020304" pitchFamily="18" charset="0"/>
            </a:endParaRPr>
          </a:p>
        </p:txBody>
      </p:sp>
      <p:sp>
        <p:nvSpPr>
          <p:cNvPr id="22" name="TextBox 69">
            <a:extLst>
              <a:ext uri="{FF2B5EF4-FFF2-40B4-BE49-F238E27FC236}">
                <a16:creationId xmlns:a16="http://schemas.microsoft.com/office/drawing/2014/main" id="{918C43EE-0C34-4CB7-A4DA-E218176C91C5}"/>
              </a:ext>
            </a:extLst>
          </p:cNvPr>
          <p:cNvSpPr txBox="1">
            <a:spLocks noChangeArrowheads="1"/>
          </p:cNvSpPr>
          <p:nvPr/>
        </p:nvSpPr>
        <p:spPr bwMode="auto">
          <a:xfrm>
            <a:off x="501168" y="1138289"/>
            <a:ext cx="2709612" cy="34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28" tIns="34289" rIns="68528" bIns="34289">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b="1" dirty="0">
                <a:solidFill>
                  <a:srgbClr val="44546A"/>
                </a:solidFill>
                <a:latin typeface="Raleway" pitchFamily="34" charset="0"/>
              </a:rPr>
              <a:t>Corresponding solution:</a:t>
            </a:r>
          </a:p>
        </p:txBody>
      </p:sp>
      <p:sp>
        <p:nvSpPr>
          <p:cNvPr id="3" name="文本框 2">
            <a:extLst>
              <a:ext uri="{FF2B5EF4-FFF2-40B4-BE49-F238E27FC236}">
                <a16:creationId xmlns:a16="http://schemas.microsoft.com/office/drawing/2014/main" id="{6C86BD22-0D86-4466-ADEA-88128D1057B1}"/>
              </a:ext>
            </a:extLst>
          </p:cNvPr>
          <p:cNvSpPr txBox="1"/>
          <p:nvPr/>
        </p:nvSpPr>
        <p:spPr>
          <a:xfrm>
            <a:off x="469539" y="1497682"/>
            <a:ext cx="5661157" cy="1477328"/>
          </a:xfrm>
          <a:prstGeom prst="rect">
            <a:avLst/>
          </a:prstGeom>
          <a:noFill/>
        </p:spPr>
        <p:txBody>
          <a:bodyPr wrap="square" rtlCol="0">
            <a:spAutoFit/>
          </a:bodyPr>
          <a:lstStyle/>
          <a:p>
            <a:r>
              <a:rPr lang="en-US" altLang="zh-CN" dirty="0">
                <a:solidFill>
                  <a:srgbClr val="C00000"/>
                </a:solidFill>
                <a:latin typeface="Arial Rounded MT Bold" panose="020F0704030504030204" pitchFamily="34" charset="0"/>
              </a:rPr>
              <a:t>Receive the signal at this position:</a:t>
            </a:r>
          </a:p>
          <a:p>
            <a:endParaRPr lang="en-US" altLang="zh-CN" dirty="0">
              <a:solidFill>
                <a:srgbClr val="C00000"/>
              </a:solidFill>
              <a:latin typeface="Arial Rounded MT Bold" panose="020F0704030504030204" pitchFamily="34" charset="0"/>
            </a:endParaRPr>
          </a:p>
          <a:p>
            <a:pPr marL="285750" indent="-285750">
              <a:buFont typeface="Wingdings" panose="05000000000000000000" pitchFamily="2" charset="2"/>
              <a:buChar char="u"/>
            </a:pPr>
            <a:r>
              <a:rPr lang="en-US" altLang="zh-CN" dirty="0"/>
              <a:t>Get Color information</a:t>
            </a:r>
          </a:p>
          <a:p>
            <a:endParaRPr lang="en-US" altLang="zh-CN" dirty="0"/>
          </a:p>
          <a:p>
            <a:pPr marL="285750" indent="-285750">
              <a:buFont typeface="Wingdings" panose="05000000000000000000" pitchFamily="2" charset="2"/>
              <a:buChar char="u"/>
            </a:pPr>
            <a:r>
              <a:rPr lang="en-US" altLang="zh-CN" dirty="0"/>
              <a:t>Information processing</a:t>
            </a:r>
            <a:endParaRPr lang="zh-CN" altLang="en-US" dirty="0"/>
          </a:p>
        </p:txBody>
      </p:sp>
      <p:sp>
        <p:nvSpPr>
          <p:cNvPr id="6" name="文本框 5">
            <a:extLst>
              <a:ext uri="{FF2B5EF4-FFF2-40B4-BE49-F238E27FC236}">
                <a16:creationId xmlns:a16="http://schemas.microsoft.com/office/drawing/2014/main" id="{BDAFDEA0-165C-45EF-97D6-5E40FE79559F}"/>
              </a:ext>
            </a:extLst>
          </p:cNvPr>
          <p:cNvSpPr txBox="1"/>
          <p:nvPr/>
        </p:nvSpPr>
        <p:spPr>
          <a:xfrm>
            <a:off x="520966" y="3023994"/>
            <a:ext cx="5766040" cy="1477328"/>
          </a:xfrm>
          <a:prstGeom prst="rect">
            <a:avLst/>
          </a:prstGeom>
          <a:noFill/>
        </p:spPr>
        <p:txBody>
          <a:bodyPr wrap="square" rtlCol="0">
            <a:spAutoFit/>
          </a:bodyPr>
          <a:lstStyle/>
          <a:p>
            <a:r>
              <a:rPr lang="en-US" altLang="zh-CN" dirty="0">
                <a:solidFill>
                  <a:srgbClr val="C00000"/>
                </a:solidFill>
                <a:latin typeface="Arial Rounded MT Bold" panose="020F0704030504030204" pitchFamily="34" charset="0"/>
              </a:rPr>
              <a:t>Go straight on the bridge:</a:t>
            </a:r>
          </a:p>
          <a:p>
            <a:endParaRPr lang="en-US" altLang="zh-CN" dirty="0">
              <a:solidFill>
                <a:srgbClr val="C00000"/>
              </a:solidFill>
            </a:endParaRPr>
          </a:p>
          <a:p>
            <a:pPr marL="285750" indent="-285750">
              <a:buFont typeface="Wingdings" panose="05000000000000000000" pitchFamily="2" charset="2"/>
              <a:buChar char="u"/>
            </a:pPr>
            <a:r>
              <a:rPr lang="en-US" altLang="zh-CN" dirty="0"/>
              <a:t>Adjust  direction</a:t>
            </a:r>
          </a:p>
          <a:p>
            <a:endParaRPr lang="en-US" altLang="zh-CN" dirty="0"/>
          </a:p>
          <a:p>
            <a:pPr marL="285750" indent="-285750">
              <a:buFont typeface="Wingdings" panose="05000000000000000000" pitchFamily="2" charset="2"/>
              <a:buChar char="u"/>
            </a:pPr>
            <a:r>
              <a:rPr lang="en-US" altLang="zh-CN" dirty="0"/>
              <a:t>Center coincidence </a:t>
            </a:r>
            <a:endParaRPr lang="zh-CN" altLang="en-US" dirty="0"/>
          </a:p>
        </p:txBody>
      </p:sp>
      <p:pic>
        <p:nvPicPr>
          <p:cNvPr id="2" name="VID_20190523_222333_01">
            <a:hlinkClick r:id="" action="ppaction://media"/>
            <a:extLst>
              <a:ext uri="{FF2B5EF4-FFF2-40B4-BE49-F238E27FC236}">
                <a16:creationId xmlns:a16="http://schemas.microsoft.com/office/drawing/2014/main" id="{89BCC2E0-EFED-49AC-AD1E-4B0EE75DE81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921522" y="2299941"/>
            <a:ext cx="3245497" cy="1825592"/>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285346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nodePh="1">
                                  <p:stCondLst>
                                    <p:cond delay="0"/>
                                  </p:stCondLst>
                                  <p:endCondLst>
                                    <p:cond evt="begin" delay="0">
                                      <p:tn val="5"/>
                                    </p:cond>
                                  </p:endCondLst>
                                  <p:iterate type="lt">
                                    <p:tmPct val="10000"/>
                                  </p:iterate>
                                  <p:childTnLst>
                                    <p:set>
                                      <p:cBhvr>
                                        <p:cTn id="6" dur="1" fill="hold">
                                          <p:stCondLst>
                                            <p:cond delay="0"/>
                                          </p:stCondLst>
                                        </p:cTn>
                                        <p:tgtEl>
                                          <p:spTgt spid="69"/>
                                        </p:tgtEl>
                                        <p:attrNameLst>
                                          <p:attrName>style.visibility</p:attrName>
                                        </p:attrNameLst>
                                      </p:cBhvr>
                                      <p:to>
                                        <p:strVal val="visible"/>
                                      </p:to>
                                    </p:set>
                                    <p:anim by="(-#ppt_w*2)" calcmode="lin" valueType="num">
                                      <p:cBhvr rctx="PPT">
                                        <p:cTn id="7" dur="500" autoRev="1" fill="hold">
                                          <p:stCondLst>
                                            <p:cond delay="0"/>
                                          </p:stCondLst>
                                        </p:cTn>
                                        <p:tgtEl>
                                          <p:spTgt spid="69"/>
                                        </p:tgtEl>
                                        <p:attrNameLst>
                                          <p:attrName>ppt_w</p:attrName>
                                        </p:attrNameLst>
                                      </p:cBhvr>
                                    </p:anim>
                                    <p:anim by="(#ppt_w*0.50)" calcmode="lin" valueType="num">
                                      <p:cBhvr>
                                        <p:cTn id="8" dur="500" decel="50000" autoRev="1" fill="hold">
                                          <p:stCondLst>
                                            <p:cond delay="0"/>
                                          </p:stCondLst>
                                        </p:cTn>
                                        <p:tgtEl>
                                          <p:spTgt spid="69"/>
                                        </p:tgtEl>
                                        <p:attrNameLst>
                                          <p:attrName>ppt_x</p:attrName>
                                        </p:attrNameLst>
                                      </p:cBhvr>
                                    </p:anim>
                                    <p:anim from="(-#ppt_h/2)" to="(#ppt_y)" calcmode="lin" valueType="num">
                                      <p:cBhvr>
                                        <p:cTn id="9" dur="1000" fill="hold">
                                          <p:stCondLst>
                                            <p:cond delay="0"/>
                                          </p:stCondLst>
                                        </p:cTn>
                                        <p:tgtEl>
                                          <p:spTgt spid="69"/>
                                        </p:tgtEl>
                                        <p:attrNameLst>
                                          <p:attrName>ppt_y</p:attrName>
                                        </p:attrNameLst>
                                      </p:cBhvr>
                                    </p:anim>
                                    <p:animRot by="21600000">
                                      <p:cBhvr>
                                        <p:cTn id="10" dur="1000" fill="hold">
                                          <p:stCondLst>
                                            <p:cond delay="0"/>
                                          </p:stCondLst>
                                        </p:cTn>
                                        <p:tgtEl>
                                          <p:spTgt spid="69"/>
                                        </p:tgtEl>
                                        <p:attrNameLst>
                                          <p:attrName>r</p:attrName>
                                        </p:attrNameLst>
                                      </p:cBhvr>
                                    </p:animRot>
                                  </p:childTnLst>
                                </p:cTn>
                              </p:par>
                            </p:childTnLst>
                          </p:cTn>
                        </p:par>
                        <p:par>
                          <p:cTn id="11" fill="hold">
                            <p:stCondLst>
                              <p:cond delay="10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22"/>
                                        </p:tgtEl>
                                        <p:attrNameLst>
                                          <p:attrName>style.visibility</p:attrName>
                                        </p:attrNameLst>
                                      </p:cBhvr>
                                      <p:to>
                                        <p:strVal val="visible"/>
                                      </p:to>
                                    </p:set>
                                    <p:anim by="(-#ppt_w*2)" calcmode="lin" valueType="num">
                                      <p:cBhvr rctx="PPT">
                                        <p:cTn id="14" dur="500" autoRev="1" fill="hold">
                                          <p:stCondLst>
                                            <p:cond delay="0"/>
                                          </p:stCondLst>
                                        </p:cTn>
                                        <p:tgtEl>
                                          <p:spTgt spid="22"/>
                                        </p:tgtEl>
                                        <p:attrNameLst>
                                          <p:attrName>ppt_w</p:attrName>
                                        </p:attrNameLst>
                                      </p:cBhvr>
                                    </p:anim>
                                    <p:anim by="(#ppt_w*0.50)" calcmode="lin" valueType="num">
                                      <p:cBhvr>
                                        <p:cTn id="15" dur="500" decel="50000" autoRev="1" fill="hold">
                                          <p:stCondLst>
                                            <p:cond delay="0"/>
                                          </p:stCondLst>
                                        </p:cTn>
                                        <p:tgtEl>
                                          <p:spTgt spid="22"/>
                                        </p:tgtEl>
                                        <p:attrNameLst>
                                          <p:attrName>ppt_x</p:attrName>
                                        </p:attrNameLst>
                                      </p:cBhvr>
                                    </p:anim>
                                    <p:anim from="(-#ppt_h/2)" to="(#ppt_y)" calcmode="lin" valueType="num">
                                      <p:cBhvr>
                                        <p:cTn id="16" dur="1000" fill="hold">
                                          <p:stCondLst>
                                            <p:cond delay="0"/>
                                          </p:stCondLst>
                                        </p:cTn>
                                        <p:tgtEl>
                                          <p:spTgt spid="22"/>
                                        </p:tgtEl>
                                        <p:attrNameLst>
                                          <p:attrName>ppt_y</p:attrName>
                                        </p:attrNameLst>
                                      </p:cBhvr>
                                    </p:anim>
                                    <p:animRot by="21600000">
                                      <p:cBhvr>
                                        <p:cTn id="17" dur="1000" fill="hold">
                                          <p:stCondLst>
                                            <p:cond delay="0"/>
                                          </p:stCondLst>
                                        </p:cTn>
                                        <p:tgtEl>
                                          <p:spTgt spid="22"/>
                                        </p:tgtEl>
                                        <p:attrNameLst>
                                          <p:attrName>r</p:attrName>
                                        </p:attrNameLst>
                                      </p:cBhvr>
                                    </p:animRot>
                                  </p:childTnLst>
                                </p:cTn>
                              </p:par>
                            </p:childTnLst>
                          </p:cTn>
                        </p:par>
                        <p:par>
                          <p:cTn id="18" fill="hold">
                            <p:stCondLst>
                              <p:cond delay="4100"/>
                            </p:stCondLst>
                            <p:childTnLst>
                              <p:par>
                                <p:cTn id="19" presetID="1" presetClass="mediacall" presetSubtype="0" fill="hold" nodeType="afterEffect">
                                  <p:stCondLst>
                                    <p:cond delay="0"/>
                                  </p:stCondLst>
                                  <p:childTnLst>
                                    <p:cmd type="call" cmd="playFrom(0.0)">
                                      <p:cBhvr>
                                        <p:cTn id="20" dur="2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childTnLst>
        </p:cTn>
      </p:par>
    </p:tnLst>
    <p:bldLst>
      <p:bldP spid="69"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云形 85">
            <a:extLst>
              <a:ext uri="{FF2B5EF4-FFF2-40B4-BE49-F238E27FC236}">
                <a16:creationId xmlns:a16="http://schemas.microsoft.com/office/drawing/2014/main" id="{5DBE450E-59CF-4E92-9521-D41405477075}"/>
              </a:ext>
            </a:extLst>
          </p:cNvPr>
          <p:cNvSpPr/>
          <p:nvPr/>
        </p:nvSpPr>
        <p:spPr>
          <a:xfrm>
            <a:off x="6483730" y="3143296"/>
            <a:ext cx="2247718" cy="125397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云形 8">
            <a:extLst>
              <a:ext uri="{FF2B5EF4-FFF2-40B4-BE49-F238E27FC236}">
                <a16:creationId xmlns:a16="http://schemas.microsoft.com/office/drawing/2014/main" id="{206035FC-E40A-4B34-8EF1-683933BAD6E5}"/>
              </a:ext>
            </a:extLst>
          </p:cNvPr>
          <p:cNvSpPr/>
          <p:nvPr/>
        </p:nvSpPr>
        <p:spPr>
          <a:xfrm>
            <a:off x="6356730" y="1144065"/>
            <a:ext cx="2599740" cy="142768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9816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8"/>
          <p:cNvSpPr txBox="1">
            <a:spLocks noChangeArrowheads="1"/>
          </p:cNvSpPr>
          <p:nvPr/>
        </p:nvSpPr>
        <p:spPr bwMode="auto">
          <a:xfrm>
            <a:off x="2438954" y="284750"/>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Bridge Crossing</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sp>
        <p:nvSpPr>
          <p:cNvPr id="47" name="Freeform 125">
            <a:extLst>
              <a:ext uri="{FF2B5EF4-FFF2-40B4-BE49-F238E27FC236}">
                <a16:creationId xmlns:a16="http://schemas.microsoft.com/office/drawing/2014/main" id="{232B0B1A-60FC-40C5-838B-C6A041EC5271}"/>
              </a:ext>
            </a:extLst>
          </p:cNvPr>
          <p:cNvSpPr>
            <a:spLocks noEditPoints="1"/>
          </p:cNvSpPr>
          <p:nvPr/>
        </p:nvSpPr>
        <p:spPr bwMode="auto">
          <a:xfrm rot="10800000" flipV="1">
            <a:off x="2129029" y="266760"/>
            <a:ext cx="575012" cy="560758"/>
          </a:xfrm>
          <a:custGeom>
            <a:avLst/>
            <a:gdLst>
              <a:gd name="T0" fmla="*/ 175 w 296"/>
              <a:gd name="T1" fmla="*/ 126 h 284"/>
              <a:gd name="T2" fmla="*/ 263 w 296"/>
              <a:gd name="T3" fmla="*/ 42 h 284"/>
              <a:gd name="T4" fmla="*/ 268 w 296"/>
              <a:gd name="T5" fmla="*/ 15 h 284"/>
              <a:gd name="T6" fmla="*/ 241 w 296"/>
              <a:gd name="T7" fmla="*/ 22 h 284"/>
              <a:gd name="T8" fmla="*/ 164 w 296"/>
              <a:gd name="T9" fmla="*/ 116 h 284"/>
              <a:gd name="T10" fmla="*/ 141 w 296"/>
              <a:gd name="T11" fmla="*/ 95 h 284"/>
              <a:gd name="T12" fmla="*/ 91 w 296"/>
              <a:gd name="T13" fmla="*/ 12 h 284"/>
              <a:gd name="T14" fmla="*/ 42 w 296"/>
              <a:gd name="T15" fmla="*/ 4 h 284"/>
              <a:gd name="T16" fmla="*/ 42 w 296"/>
              <a:gd name="T17" fmla="*/ 14 h 284"/>
              <a:gd name="T18" fmla="*/ 76 w 296"/>
              <a:gd name="T19" fmla="*/ 45 h 284"/>
              <a:gd name="T20" fmla="*/ 62 w 296"/>
              <a:gd name="T21" fmla="*/ 78 h 284"/>
              <a:gd name="T22" fmla="*/ 22 w 296"/>
              <a:gd name="T23" fmla="*/ 46 h 284"/>
              <a:gd name="T24" fmla="*/ 12 w 296"/>
              <a:gd name="T25" fmla="*/ 36 h 284"/>
              <a:gd name="T26" fmla="*/ 7 w 296"/>
              <a:gd name="T27" fmla="*/ 39 h 284"/>
              <a:gd name="T28" fmla="*/ 56 w 296"/>
              <a:gd name="T29" fmla="*/ 126 h 284"/>
              <a:gd name="T30" fmla="*/ 100 w 296"/>
              <a:gd name="T31" fmla="*/ 136 h 284"/>
              <a:gd name="T32" fmla="*/ 33 w 296"/>
              <a:gd name="T33" fmla="*/ 224 h 284"/>
              <a:gd name="T34" fmla="*/ 29 w 296"/>
              <a:gd name="T35" fmla="*/ 272 h 284"/>
              <a:gd name="T36" fmla="*/ 149 w 296"/>
              <a:gd name="T37" fmla="*/ 186 h 284"/>
              <a:gd name="T38" fmla="*/ 266 w 296"/>
              <a:gd name="T39" fmla="*/ 284 h 284"/>
              <a:gd name="T40" fmla="*/ 284 w 296"/>
              <a:gd name="T41" fmla="*/ 277 h 284"/>
              <a:gd name="T42" fmla="*/ 103 w 296"/>
              <a:gd name="T43" fmla="*/ 123 h 284"/>
              <a:gd name="T44" fmla="*/ 86 w 296"/>
              <a:gd name="T45" fmla="*/ 127 h 284"/>
              <a:gd name="T46" fmla="*/ 25 w 296"/>
              <a:gd name="T47" fmla="*/ 80 h 284"/>
              <a:gd name="T48" fmla="*/ 41 w 296"/>
              <a:gd name="T49" fmla="*/ 80 h 284"/>
              <a:gd name="T50" fmla="*/ 84 w 296"/>
              <a:gd name="T51" fmla="*/ 80 h 284"/>
              <a:gd name="T52" fmla="*/ 58 w 296"/>
              <a:gd name="T53" fmla="*/ 11 h 284"/>
              <a:gd name="T54" fmla="*/ 122 w 296"/>
              <a:gd name="T55" fmla="*/ 59 h 284"/>
              <a:gd name="T56" fmla="*/ 128 w 296"/>
              <a:gd name="T57" fmla="*/ 100 h 284"/>
              <a:gd name="T58" fmla="*/ 144 w 296"/>
              <a:gd name="T59" fmla="*/ 112 h 284"/>
              <a:gd name="T60" fmla="*/ 152 w 296"/>
              <a:gd name="T61" fmla="*/ 129 h 284"/>
              <a:gd name="T62" fmla="*/ 108 w 296"/>
              <a:gd name="T63" fmla="*/ 127 h 284"/>
              <a:gd name="T64" fmla="*/ 103 w 296"/>
              <a:gd name="T65" fmla="*/ 123 h 284"/>
              <a:gd name="T66" fmla="*/ 36 w 296"/>
              <a:gd name="T67" fmla="*/ 264 h 284"/>
              <a:gd name="T68" fmla="*/ 42 w 296"/>
              <a:gd name="T69" fmla="*/ 232 h 284"/>
              <a:gd name="T70" fmla="*/ 150 w 296"/>
              <a:gd name="T71" fmla="*/ 141 h 284"/>
              <a:gd name="T72" fmla="*/ 145 w 296"/>
              <a:gd name="T73" fmla="*/ 173 h 284"/>
              <a:gd name="T74" fmla="*/ 276 w 296"/>
              <a:gd name="T75" fmla="*/ 269 h 284"/>
              <a:gd name="T76" fmla="*/ 241 w 296"/>
              <a:gd name="T77" fmla="*/ 261 h 284"/>
              <a:gd name="T78" fmla="*/ 162 w 296"/>
              <a:gd name="T79" fmla="*/ 139 h 284"/>
              <a:gd name="T80" fmla="*/ 268 w 296"/>
              <a:gd name="T81" fmla="*/ 23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6" h="284">
                <a:moveTo>
                  <a:pt x="276" y="226"/>
                </a:moveTo>
                <a:cubicBezTo>
                  <a:pt x="175" y="126"/>
                  <a:pt x="175" y="126"/>
                  <a:pt x="175" y="126"/>
                </a:cubicBezTo>
                <a:cubicBezTo>
                  <a:pt x="246" y="49"/>
                  <a:pt x="246" y="49"/>
                  <a:pt x="246" y="49"/>
                </a:cubicBezTo>
                <a:cubicBezTo>
                  <a:pt x="252" y="49"/>
                  <a:pt x="258" y="47"/>
                  <a:pt x="263" y="42"/>
                </a:cubicBezTo>
                <a:cubicBezTo>
                  <a:pt x="271" y="34"/>
                  <a:pt x="271" y="34"/>
                  <a:pt x="271" y="34"/>
                </a:cubicBezTo>
                <a:cubicBezTo>
                  <a:pt x="278" y="26"/>
                  <a:pt x="274" y="20"/>
                  <a:pt x="268" y="15"/>
                </a:cubicBezTo>
                <a:cubicBezTo>
                  <a:pt x="262" y="9"/>
                  <a:pt x="256" y="6"/>
                  <a:pt x="249" y="13"/>
                </a:cubicBezTo>
                <a:cubicBezTo>
                  <a:pt x="241" y="22"/>
                  <a:pt x="241" y="22"/>
                  <a:pt x="241" y="22"/>
                </a:cubicBezTo>
                <a:cubicBezTo>
                  <a:pt x="237" y="27"/>
                  <a:pt x="235" y="33"/>
                  <a:pt x="236" y="39"/>
                </a:cubicBezTo>
                <a:cubicBezTo>
                  <a:pt x="164" y="116"/>
                  <a:pt x="164" y="116"/>
                  <a:pt x="164" y="116"/>
                </a:cubicBezTo>
                <a:cubicBezTo>
                  <a:pt x="152" y="104"/>
                  <a:pt x="152" y="104"/>
                  <a:pt x="152" y="104"/>
                </a:cubicBezTo>
                <a:cubicBezTo>
                  <a:pt x="149" y="100"/>
                  <a:pt x="145" y="97"/>
                  <a:pt x="141" y="95"/>
                </a:cubicBezTo>
                <a:cubicBezTo>
                  <a:pt x="146" y="80"/>
                  <a:pt x="142" y="62"/>
                  <a:pt x="130" y="51"/>
                </a:cubicBezTo>
                <a:cubicBezTo>
                  <a:pt x="91" y="12"/>
                  <a:pt x="91" y="12"/>
                  <a:pt x="91" y="12"/>
                </a:cubicBezTo>
                <a:cubicBezTo>
                  <a:pt x="83" y="4"/>
                  <a:pt x="72" y="0"/>
                  <a:pt x="60" y="0"/>
                </a:cubicBezTo>
                <a:cubicBezTo>
                  <a:pt x="54" y="0"/>
                  <a:pt x="48" y="1"/>
                  <a:pt x="42" y="4"/>
                </a:cubicBezTo>
                <a:cubicBezTo>
                  <a:pt x="40" y="4"/>
                  <a:pt x="39" y="7"/>
                  <a:pt x="39" y="9"/>
                </a:cubicBezTo>
                <a:cubicBezTo>
                  <a:pt x="39" y="11"/>
                  <a:pt x="40" y="13"/>
                  <a:pt x="42" y="14"/>
                </a:cubicBezTo>
                <a:cubicBezTo>
                  <a:pt x="45" y="15"/>
                  <a:pt x="47" y="16"/>
                  <a:pt x="49" y="18"/>
                </a:cubicBezTo>
                <a:cubicBezTo>
                  <a:pt x="76" y="45"/>
                  <a:pt x="76" y="45"/>
                  <a:pt x="76" y="45"/>
                </a:cubicBezTo>
                <a:cubicBezTo>
                  <a:pt x="83" y="52"/>
                  <a:pt x="84" y="64"/>
                  <a:pt x="76" y="72"/>
                </a:cubicBezTo>
                <a:cubicBezTo>
                  <a:pt x="72" y="76"/>
                  <a:pt x="68" y="78"/>
                  <a:pt x="62" y="78"/>
                </a:cubicBezTo>
                <a:cubicBezTo>
                  <a:pt x="57" y="78"/>
                  <a:pt x="53" y="76"/>
                  <a:pt x="49" y="72"/>
                </a:cubicBezTo>
                <a:cubicBezTo>
                  <a:pt x="22" y="46"/>
                  <a:pt x="22" y="46"/>
                  <a:pt x="22" y="46"/>
                </a:cubicBezTo>
                <a:cubicBezTo>
                  <a:pt x="20" y="44"/>
                  <a:pt x="19" y="42"/>
                  <a:pt x="18" y="39"/>
                </a:cubicBezTo>
                <a:cubicBezTo>
                  <a:pt x="17" y="37"/>
                  <a:pt x="15" y="36"/>
                  <a:pt x="12" y="36"/>
                </a:cubicBezTo>
                <a:cubicBezTo>
                  <a:pt x="12" y="36"/>
                  <a:pt x="12" y="36"/>
                  <a:pt x="12" y="36"/>
                </a:cubicBezTo>
                <a:cubicBezTo>
                  <a:pt x="10" y="36"/>
                  <a:pt x="8" y="37"/>
                  <a:pt x="7" y="39"/>
                </a:cubicBezTo>
                <a:cubicBezTo>
                  <a:pt x="0" y="56"/>
                  <a:pt x="4" y="75"/>
                  <a:pt x="17" y="88"/>
                </a:cubicBezTo>
                <a:cubicBezTo>
                  <a:pt x="56" y="126"/>
                  <a:pt x="56" y="126"/>
                  <a:pt x="56" y="126"/>
                </a:cubicBezTo>
                <a:cubicBezTo>
                  <a:pt x="64" y="134"/>
                  <a:pt x="75" y="139"/>
                  <a:pt x="86" y="139"/>
                </a:cubicBezTo>
                <a:cubicBezTo>
                  <a:pt x="91" y="139"/>
                  <a:pt x="96" y="138"/>
                  <a:pt x="100" y="136"/>
                </a:cubicBezTo>
                <a:cubicBezTo>
                  <a:pt x="102" y="139"/>
                  <a:pt x="104" y="142"/>
                  <a:pt x="107" y="145"/>
                </a:cubicBezTo>
                <a:cubicBezTo>
                  <a:pt x="33" y="224"/>
                  <a:pt x="33" y="224"/>
                  <a:pt x="33" y="224"/>
                </a:cubicBezTo>
                <a:cubicBezTo>
                  <a:pt x="19" y="239"/>
                  <a:pt x="17" y="261"/>
                  <a:pt x="28" y="272"/>
                </a:cubicBezTo>
                <a:cubicBezTo>
                  <a:pt x="29" y="272"/>
                  <a:pt x="29" y="272"/>
                  <a:pt x="29" y="272"/>
                </a:cubicBezTo>
                <a:cubicBezTo>
                  <a:pt x="40" y="283"/>
                  <a:pt x="62" y="279"/>
                  <a:pt x="76" y="264"/>
                </a:cubicBezTo>
                <a:cubicBezTo>
                  <a:pt x="149" y="186"/>
                  <a:pt x="149" y="186"/>
                  <a:pt x="149" y="186"/>
                </a:cubicBezTo>
                <a:cubicBezTo>
                  <a:pt x="233" y="269"/>
                  <a:pt x="233" y="269"/>
                  <a:pt x="233" y="269"/>
                </a:cubicBezTo>
                <a:cubicBezTo>
                  <a:pt x="243" y="279"/>
                  <a:pt x="255" y="284"/>
                  <a:pt x="266" y="284"/>
                </a:cubicBezTo>
                <a:cubicBezTo>
                  <a:pt x="266" y="284"/>
                  <a:pt x="266" y="284"/>
                  <a:pt x="266" y="284"/>
                </a:cubicBezTo>
                <a:cubicBezTo>
                  <a:pt x="273" y="284"/>
                  <a:pt x="280" y="281"/>
                  <a:pt x="284" y="277"/>
                </a:cubicBezTo>
                <a:cubicBezTo>
                  <a:pt x="296" y="264"/>
                  <a:pt x="293" y="242"/>
                  <a:pt x="276" y="226"/>
                </a:cubicBezTo>
                <a:close/>
                <a:moveTo>
                  <a:pt x="103" y="123"/>
                </a:moveTo>
                <a:cubicBezTo>
                  <a:pt x="102" y="123"/>
                  <a:pt x="101" y="123"/>
                  <a:pt x="101" y="124"/>
                </a:cubicBezTo>
                <a:cubicBezTo>
                  <a:pt x="96" y="126"/>
                  <a:pt x="91" y="127"/>
                  <a:pt x="86" y="127"/>
                </a:cubicBezTo>
                <a:cubicBezTo>
                  <a:pt x="78" y="127"/>
                  <a:pt x="70" y="124"/>
                  <a:pt x="64" y="118"/>
                </a:cubicBezTo>
                <a:cubicBezTo>
                  <a:pt x="25" y="80"/>
                  <a:pt x="25" y="80"/>
                  <a:pt x="25" y="80"/>
                </a:cubicBezTo>
                <a:cubicBezTo>
                  <a:pt x="18" y="73"/>
                  <a:pt x="15" y="64"/>
                  <a:pt x="15" y="55"/>
                </a:cubicBezTo>
                <a:cubicBezTo>
                  <a:pt x="41" y="80"/>
                  <a:pt x="41" y="80"/>
                  <a:pt x="41" y="80"/>
                </a:cubicBezTo>
                <a:cubicBezTo>
                  <a:pt x="47" y="86"/>
                  <a:pt x="54" y="89"/>
                  <a:pt x="62" y="89"/>
                </a:cubicBezTo>
                <a:cubicBezTo>
                  <a:pt x="71" y="89"/>
                  <a:pt x="78" y="86"/>
                  <a:pt x="84" y="80"/>
                </a:cubicBezTo>
                <a:cubicBezTo>
                  <a:pt x="96" y="68"/>
                  <a:pt x="96" y="49"/>
                  <a:pt x="84" y="37"/>
                </a:cubicBezTo>
                <a:cubicBezTo>
                  <a:pt x="58" y="11"/>
                  <a:pt x="58" y="11"/>
                  <a:pt x="58" y="11"/>
                </a:cubicBezTo>
                <a:cubicBezTo>
                  <a:pt x="67" y="11"/>
                  <a:pt x="76" y="14"/>
                  <a:pt x="83" y="21"/>
                </a:cubicBezTo>
                <a:cubicBezTo>
                  <a:pt x="122" y="59"/>
                  <a:pt x="122" y="59"/>
                  <a:pt x="122" y="59"/>
                </a:cubicBezTo>
                <a:cubicBezTo>
                  <a:pt x="131" y="68"/>
                  <a:pt x="134" y="83"/>
                  <a:pt x="128" y="96"/>
                </a:cubicBezTo>
                <a:cubicBezTo>
                  <a:pt x="128" y="97"/>
                  <a:pt x="128" y="99"/>
                  <a:pt x="128" y="100"/>
                </a:cubicBezTo>
                <a:cubicBezTo>
                  <a:pt x="129" y="101"/>
                  <a:pt x="130" y="103"/>
                  <a:pt x="131" y="103"/>
                </a:cubicBezTo>
                <a:cubicBezTo>
                  <a:pt x="136" y="105"/>
                  <a:pt x="140" y="108"/>
                  <a:pt x="144" y="112"/>
                </a:cubicBezTo>
                <a:cubicBezTo>
                  <a:pt x="156" y="124"/>
                  <a:pt x="156" y="124"/>
                  <a:pt x="156" y="124"/>
                </a:cubicBezTo>
                <a:cubicBezTo>
                  <a:pt x="152" y="129"/>
                  <a:pt x="152" y="129"/>
                  <a:pt x="152" y="129"/>
                </a:cubicBezTo>
                <a:cubicBezTo>
                  <a:pt x="141" y="124"/>
                  <a:pt x="127" y="127"/>
                  <a:pt x="115" y="137"/>
                </a:cubicBezTo>
                <a:cubicBezTo>
                  <a:pt x="112" y="134"/>
                  <a:pt x="110" y="130"/>
                  <a:pt x="108" y="127"/>
                </a:cubicBezTo>
                <a:cubicBezTo>
                  <a:pt x="108" y="125"/>
                  <a:pt x="107" y="124"/>
                  <a:pt x="105" y="124"/>
                </a:cubicBezTo>
                <a:cubicBezTo>
                  <a:pt x="104" y="123"/>
                  <a:pt x="104" y="123"/>
                  <a:pt x="103" y="123"/>
                </a:cubicBezTo>
                <a:close/>
                <a:moveTo>
                  <a:pt x="68" y="256"/>
                </a:moveTo>
                <a:cubicBezTo>
                  <a:pt x="58" y="267"/>
                  <a:pt x="43" y="270"/>
                  <a:pt x="36" y="264"/>
                </a:cubicBezTo>
                <a:cubicBezTo>
                  <a:pt x="36" y="263"/>
                  <a:pt x="36" y="263"/>
                  <a:pt x="36" y="263"/>
                </a:cubicBezTo>
                <a:cubicBezTo>
                  <a:pt x="29" y="257"/>
                  <a:pt x="32" y="242"/>
                  <a:pt x="42" y="232"/>
                </a:cubicBezTo>
                <a:cubicBezTo>
                  <a:pt x="119" y="149"/>
                  <a:pt x="119" y="149"/>
                  <a:pt x="119" y="149"/>
                </a:cubicBezTo>
                <a:cubicBezTo>
                  <a:pt x="128" y="138"/>
                  <a:pt x="143" y="135"/>
                  <a:pt x="150" y="141"/>
                </a:cubicBezTo>
                <a:cubicBezTo>
                  <a:pt x="150" y="142"/>
                  <a:pt x="150" y="142"/>
                  <a:pt x="150" y="142"/>
                </a:cubicBezTo>
                <a:cubicBezTo>
                  <a:pt x="157" y="148"/>
                  <a:pt x="155" y="163"/>
                  <a:pt x="145" y="173"/>
                </a:cubicBezTo>
                <a:lnTo>
                  <a:pt x="68" y="256"/>
                </a:lnTo>
                <a:close/>
                <a:moveTo>
                  <a:pt x="276" y="269"/>
                </a:moveTo>
                <a:cubicBezTo>
                  <a:pt x="273" y="272"/>
                  <a:pt x="269" y="273"/>
                  <a:pt x="266" y="273"/>
                </a:cubicBezTo>
                <a:cubicBezTo>
                  <a:pt x="258" y="273"/>
                  <a:pt x="249" y="268"/>
                  <a:pt x="241" y="261"/>
                </a:cubicBezTo>
                <a:cubicBezTo>
                  <a:pt x="156" y="178"/>
                  <a:pt x="156" y="178"/>
                  <a:pt x="156" y="178"/>
                </a:cubicBezTo>
                <a:cubicBezTo>
                  <a:pt x="166" y="165"/>
                  <a:pt x="168" y="150"/>
                  <a:pt x="162" y="139"/>
                </a:cubicBezTo>
                <a:cubicBezTo>
                  <a:pt x="167" y="134"/>
                  <a:pt x="167" y="134"/>
                  <a:pt x="167" y="134"/>
                </a:cubicBezTo>
                <a:cubicBezTo>
                  <a:pt x="268" y="234"/>
                  <a:pt x="268" y="234"/>
                  <a:pt x="268" y="234"/>
                </a:cubicBezTo>
                <a:cubicBezTo>
                  <a:pt x="280" y="245"/>
                  <a:pt x="284" y="261"/>
                  <a:pt x="276" y="269"/>
                </a:cubicBezTo>
                <a:close/>
              </a:path>
            </a:pathLst>
          </a:custGeom>
          <a:solidFill>
            <a:schemeClr val="accent2"/>
          </a:solidFill>
          <a:ln>
            <a:solidFill>
              <a:srgbClr val="16294C"/>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75000"/>
                </a:prstClr>
              </a:solidFill>
              <a:effectLst/>
              <a:uLnTx/>
              <a:uFillTx/>
            </a:endParaRPr>
          </a:p>
        </p:txBody>
      </p:sp>
      <p:sp>
        <p:nvSpPr>
          <p:cNvPr id="2" name="文本框 1">
            <a:extLst>
              <a:ext uri="{FF2B5EF4-FFF2-40B4-BE49-F238E27FC236}">
                <a16:creationId xmlns:a16="http://schemas.microsoft.com/office/drawing/2014/main" id="{C402B4E0-D618-4B96-8D87-6781A1982B62}"/>
              </a:ext>
            </a:extLst>
          </p:cNvPr>
          <p:cNvSpPr txBox="1"/>
          <p:nvPr/>
        </p:nvSpPr>
        <p:spPr>
          <a:xfrm>
            <a:off x="2829699" y="1280289"/>
            <a:ext cx="3527031" cy="3416320"/>
          </a:xfrm>
          <a:prstGeom prst="rect">
            <a:avLst/>
          </a:prstGeom>
          <a:noFill/>
        </p:spPr>
        <p:txBody>
          <a:bodyPr wrap="square" rtlCol="0">
            <a:spAutoFit/>
          </a:bodyPr>
          <a:lstStyle/>
          <a:p>
            <a:r>
              <a:rPr lang="en-US" altLang="zh-CN" dirty="0">
                <a:solidFill>
                  <a:srgbClr val="C00000"/>
                </a:solidFill>
              </a:rPr>
              <a:t>IF</a:t>
            </a:r>
            <a:r>
              <a:rPr lang="en-US" altLang="zh-CN" dirty="0"/>
              <a:t> color1 in </a:t>
            </a:r>
            <a:r>
              <a:rPr lang="en-US" altLang="zh-CN" dirty="0">
                <a:solidFill>
                  <a:srgbClr val="C00000"/>
                </a:solidFill>
              </a:rPr>
              <a:t>THEN</a:t>
            </a:r>
          </a:p>
          <a:p>
            <a:r>
              <a:rPr lang="en-US" altLang="zh-CN" dirty="0"/>
              <a:t>    </a:t>
            </a:r>
            <a:r>
              <a:rPr lang="en-US" altLang="zh-CN" dirty="0">
                <a:solidFill>
                  <a:srgbClr val="C00000"/>
                </a:solidFill>
              </a:rPr>
              <a:t>DO </a:t>
            </a:r>
            <a:r>
              <a:rPr lang="en-US" altLang="zh-CN" dirty="0"/>
              <a:t>Bridge crossing</a:t>
            </a:r>
            <a:r>
              <a:rPr lang="zh-CN" altLang="en-US" dirty="0"/>
              <a:t>；</a:t>
            </a:r>
            <a:endParaRPr lang="en-US" altLang="zh-CN" dirty="0"/>
          </a:p>
          <a:p>
            <a:r>
              <a:rPr lang="en-US" altLang="zh-CN" dirty="0"/>
              <a:t>           </a:t>
            </a:r>
            <a:r>
              <a:rPr lang="en-US" altLang="zh-CN" dirty="0">
                <a:solidFill>
                  <a:srgbClr val="C00000"/>
                </a:solidFill>
              </a:rPr>
              <a:t>DO</a:t>
            </a:r>
            <a:r>
              <a:rPr lang="en-US" altLang="zh-CN" dirty="0"/>
              <a:t> turn right;</a:t>
            </a:r>
          </a:p>
          <a:p>
            <a:r>
              <a:rPr lang="en-US" altLang="zh-CN" dirty="0"/>
              <a:t>                </a:t>
            </a:r>
            <a:r>
              <a:rPr lang="en-US" altLang="zh-CN" dirty="0">
                <a:solidFill>
                  <a:srgbClr val="C00000"/>
                </a:solidFill>
              </a:rPr>
              <a:t>  IF </a:t>
            </a:r>
            <a:r>
              <a:rPr lang="en-US" altLang="zh-CN" dirty="0"/>
              <a:t>center correct </a:t>
            </a:r>
            <a:r>
              <a:rPr lang="en-US" altLang="zh-CN" dirty="0">
                <a:solidFill>
                  <a:srgbClr val="C00000"/>
                </a:solidFill>
              </a:rPr>
              <a:t>THEN</a:t>
            </a:r>
            <a:endParaRPr lang="en-US" altLang="zh-CN" dirty="0"/>
          </a:p>
          <a:p>
            <a:r>
              <a:rPr lang="en-US" altLang="zh-CN" dirty="0"/>
              <a:t>                       </a:t>
            </a:r>
            <a:r>
              <a:rPr lang="en-US" altLang="zh-CN" dirty="0">
                <a:solidFill>
                  <a:srgbClr val="C00000"/>
                </a:solidFill>
              </a:rPr>
              <a:t>DO</a:t>
            </a:r>
            <a:r>
              <a:rPr lang="en-US" altLang="zh-CN" dirty="0"/>
              <a:t> go straight;</a:t>
            </a:r>
          </a:p>
          <a:p>
            <a:r>
              <a:rPr lang="en-US" altLang="zh-CN" dirty="0"/>
              <a:t>                       </a:t>
            </a:r>
            <a:r>
              <a:rPr lang="en-US" altLang="zh-CN" dirty="0">
                <a:solidFill>
                  <a:srgbClr val="C00000"/>
                </a:solidFill>
              </a:rPr>
              <a:t>ELSE</a:t>
            </a:r>
            <a:r>
              <a:rPr lang="en-US" altLang="zh-CN" dirty="0"/>
              <a:t>  keep turning</a:t>
            </a:r>
          </a:p>
          <a:p>
            <a:r>
              <a:rPr lang="en-US" altLang="zh-CN" dirty="0">
                <a:solidFill>
                  <a:srgbClr val="C00000"/>
                </a:solidFill>
              </a:rPr>
              <a:t>                       END IF</a:t>
            </a:r>
            <a:endParaRPr lang="en-US" altLang="zh-CN" dirty="0"/>
          </a:p>
          <a:p>
            <a:r>
              <a:rPr lang="en-US" altLang="zh-CN" dirty="0"/>
              <a:t>     </a:t>
            </a:r>
            <a:r>
              <a:rPr lang="en-US" altLang="zh-CN" dirty="0">
                <a:solidFill>
                  <a:srgbClr val="C00000"/>
                </a:solidFill>
              </a:rPr>
              <a:t>ELSEIF    </a:t>
            </a:r>
            <a:r>
              <a:rPr lang="en-US" altLang="zh-CN" dirty="0"/>
              <a:t>color2 in </a:t>
            </a:r>
            <a:r>
              <a:rPr lang="en-US" altLang="zh-CN" dirty="0">
                <a:solidFill>
                  <a:srgbClr val="C00000"/>
                </a:solidFill>
              </a:rPr>
              <a:t>THEN</a:t>
            </a:r>
          </a:p>
          <a:p>
            <a:r>
              <a:rPr lang="en-US" altLang="zh-CN" dirty="0"/>
              <a:t>                    </a:t>
            </a:r>
            <a:r>
              <a:rPr lang="en-US" altLang="zh-CN" dirty="0">
                <a:solidFill>
                  <a:srgbClr val="C00000"/>
                </a:solidFill>
              </a:rPr>
              <a:t>DO </a:t>
            </a:r>
            <a:r>
              <a:rPr lang="en-US" altLang="zh-CN" dirty="0"/>
              <a:t>Gate crossing</a:t>
            </a:r>
            <a:r>
              <a:rPr lang="zh-CN" altLang="en-US" dirty="0"/>
              <a:t>；</a:t>
            </a:r>
            <a:endParaRPr lang="en-US" altLang="zh-CN" dirty="0">
              <a:solidFill>
                <a:srgbClr val="C00000"/>
              </a:solidFill>
            </a:endParaRPr>
          </a:p>
          <a:p>
            <a:r>
              <a:rPr lang="zh-CN" altLang="en-US" dirty="0">
                <a:solidFill>
                  <a:srgbClr val="C00000"/>
                </a:solidFill>
              </a:rPr>
              <a:t>     </a:t>
            </a:r>
            <a:r>
              <a:rPr lang="en-US" altLang="zh-CN" dirty="0">
                <a:solidFill>
                  <a:srgbClr val="C00000"/>
                </a:solidFill>
              </a:rPr>
              <a:t>ELSE</a:t>
            </a:r>
            <a:r>
              <a:rPr lang="en-US" altLang="zh-CN" dirty="0"/>
              <a:t> </a:t>
            </a:r>
            <a:r>
              <a:rPr lang="zh-CN" altLang="en-US" dirty="0"/>
              <a:t>　  </a:t>
            </a:r>
            <a:r>
              <a:rPr lang="en-US" altLang="zh-CN" dirty="0"/>
              <a:t>line tracing;</a:t>
            </a:r>
          </a:p>
          <a:p>
            <a:r>
              <a:rPr lang="zh-CN" altLang="en-US" dirty="0">
                <a:solidFill>
                  <a:srgbClr val="C00000"/>
                </a:solidFill>
              </a:rPr>
              <a:t>     </a:t>
            </a:r>
            <a:r>
              <a:rPr lang="en-US" altLang="zh-CN" dirty="0">
                <a:solidFill>
                  <a:srgbClr val="C00000"/>
                </a:solidFill>
              </a:rPr>
              <a:t>END IF</a:t>
            </a:r>
          </a:p>
          <a:p>
            <a:r>
              <a:rPr lang="zh-CN" altLang="en-US" dirty="0"/>
              <a:t>                   </a:t>
            </a:r>
          </a:p>
        </p:txBody>
      </p:sp>
      <p:grpSp>
        <p:nvGrpSpPr>
          <p:cNvPr id="29" name="Group 4">
            <a:extLst>
              <a:ext uri="{FF2B5EF4-FFF2-40B4-BE49-F238E27FC236}">
                <a16:creationId xmlns:a16="http://schemas.microsoft.com/office/drawing/2014/main" id="{9536E23B-31F9-4045-AB23-B06CA5983DA8}"/>
              </a:ext>
            </a:extLst>
          </p:cNvPr>
          <p:cNvGrpSpPr>
            <a:grpSpLocks noChangeAspect="1"/>
          </p:cNvGrpSpPr>
          <p:nvPr/>
        </p:nvGrpSpPr>
        <p:grpSpPr bwMode="auto">
          <a:xfrm>
            <a:off x="179512" y="1635646"/>
            <a:ext cx="2681103" cy="2572697"/>
            <a:chOff x="1672" y="-2"/>
            <a:chExt cx="3733" cy="3581"/>
          </a:xfrm>
        </p:grpSpPr>
        <p:sp>
          <p:nvSpPr>
            <p:cNvPr id="30" name="Freeform 5">
              <a:extLst>
                <a:ext uri="{FF2B5EF4-FFF2-40B4-BE49-F238E27FC236}">
                  <a16:creationId xmlns:a16="http://schemas.microsoft.com/office/drawing/2014/main" id="{5F11963B-F3E9-43FB-98C4-D30498EA6AC7}"/>
                </a:ext>
              </a:extLst>
            </p:cNvPr>
            <p:cNvSpPr>
              <a:spLocks/>
            </p:cNvSpPr>
            <p:nvPr/>
          </p:nvSpPr>
          <p:spPr bwMode="auto">
            <a:xfrm>
              <a:off x="3154" y="3311"/>
              <a:ext cx="811" cy="268"/>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prstClr val="black"/>
                </a:solidFill>
              </a:endParaRPr>
            </a:p>
          </p:txBody>
        </p:sp>
        <p:sp>
          <p:nvSpPr>
            <p:cNvPr id="31" name="Freeform 6">
              <a:extLst>
                <a:ext uri="{FF2B5EF4-FFF2-40B4-BE49-F238E27FC236}">
                  <a16:creationId xmlns:a16="http://schemas.microsoft.com/office/drawing/2014/main" id="{0429C8FD-519F-4759-9A4A-2BDB1508E73F}"/>
                </a:ext>
              </a:extLst>
            </p:cNvPr>
            <p:cNvSpPr>
              <a:spLocks/>
            </p:cNvSpPr>
            <p:nvPr/>
          </p:nvSpPr>
          <p:spPr bwMode="auto">
            <a:xfrm>
              <a:off x="4555" y="2365"/>
              <a:ext cx="599" cy="443"/>
            </a:xfrm>
            <a:custGeom>
              <a:avLst/>
              <a:gdLst>
                <a:gd name="T0" fmla="*/ 493 w 344"/>
                <a:gd name="T1" fmla="*/ 443 h 254"/>
                <a:gd name="T2" fmla="*/ 444 w 344"/>
                <a:gd name="T3" fmla="*/ 429 h 254"/>
                <a:gd name="T4" fmla="*/ 57 w 344"/>
                <a:gd name="T5" fmla="*/ 185 h 254"/>
                <a:gd name="T6" fmla="*/ 28 w 344"/>
                <a:gd name="T7" fmla="*/ 56 h 254"/>
                <a:gd name="T8" fmla="*/ 155 w 344"/>
                <a:gd name="T9" fmla="*/ 28 h 254"/>
                <a:gd name="T10" fmla="*/ 543 w 344"/>
                <a:gd name="T11" fmla="*/ 272 h 254"/>
                <a:gd name="T12" fmla="*/ 571 w 344"/>
                <a:gd name="T13" fmla="*/ 399 h 254"/>
                <a:gd name="T14" fmla="*/ 493 w 344"/>
                <a:gd name="T15" fmla="*/ 443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2" name="Freeform 7">
              <a:extLst>
                <a:ext uri="{FF2B5EF4-FFF2-40B4-BE49-F238E27FC236}">
                  <a16:creationId xmlns:a16="http://schemas.microsoft.com/office/drawing/2014/main" id="{912FFD42-127B-47A4-A823-820AAA990C25}"/>
                </a:ext>
              </a:extLst>
            </p:cNvPr>
            <p:cNvSpPr>
              <a:spLocks/>
            </p:cNvSpPr>
            <p:nvPr/>
          </p:nvSpPr>
          <p:spPr bwMode="auto">
            <a:xfrm>
              <a:off x="4753" y="1426"/>
              <a:ext cx="652" cy="286"/>
            </a:xfrm>
            <a:custGeom>
              <a:avLst/>
              <a:gdLst>
                <a:gd name="T0" fmla="*/ 101 w 374"/>
                <a:gd name="T1" fmla="*/ 286 h 164"/>
                <a:gd name="T2" fmla="*/ 10 w 374"/>
                <a:gd name="T3" fmla="*/ 211 h 164"/>
                <a:gd name="T4" fmla="*/ 84 w 374"/>
                <a:gd name="T5" fmla="*/ 101 h 164"/>
                <a:gd name="T6" fmla="*/ 532 w 374"/>
                <a:gd name="T7" fmla="*/ 10 h 164"/>
                <a:gd name="T8" fmla="*/ 642 w 374"/>
                <a:gd name="T9" fmla="*/ 84 h 164"/>
                <a:gd name="T10" fmla="*/ 568 w 374"/>
                <a:gd name="T11" fmla="*/ 192 h 164"/>
                <a:gd name="T12" fmla="*/ 120 w 374"/>
                <a:gd name="T13" fmla="*/ 284 h 164"/>
                <a:gd name="T14" fmla="*/ 101 w 374"/>
                <a:gd name="T15" fmla="*/ 286 h 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3" name="Freeform 8">
              <a:extLst>
                <a:ext uri="{FF2B5EF4-FFF2-40B4-BE49-F238E27FC236}">
                  <a16:creationId xmlns:a16="http://schemas.microsoft.com/office/drawing/2014/main" id="{1613A437-5017-423B-B02C-CFA0D5BA7C6F}"/>
                </a:ext>
              </a:extLst>
            </p:cNvPr>
            <p:cNvSpPr>
              <a:spLocks/>
            </p:cNvSpPr>
            <p:nvPr/>
          </p:nvSpPr>
          <p:spPr bwMode="auto">
            <a:xfrm>
              <a:off x="4294" y="333"/>
              <a:ext cx="463" cy="578"/>
            </a:xfrm>
            <a:custGeom>
              <a:avLst/>
              <a:gdLst>
                <a:gd name="T0" fmla="*/ 104 w 266"/>
                <a:gd name="T1" fmla="*/ 578 h 332"/>
                <a:gd name="T2" fmla="*/ 54 w 266"/>
                <a:gd name="T3" fmla="*/ 564 h 332"/>
                <a:gd name="T4" fmla="*/ 28 w 266"/>
                <a:gd name="T5" fmla="*/ 435 h 332"/>
                <a:gd name="T6" fmla="*/ 280 w 266"/>
                <a:gd name="T7" fmla="*/ 54 h 332"/>
                <a:gd name="T8" fmla="*/ 409 w 266"/>
                <a:gd name="T9" fmla="*/ 28 h 332"/>
                <a:gd name="T10" fmla="*/ 435 w 266"/>
                <a:gd name="T11" fmla="*/ 157 h 332"/>
                <a:gd name="T12" fmla="*/ 183 w 266"/>
                <a:gd name="T13" fmla="*/ 538 h 332"/>
                <a:gd name="T14" fmla="*/ 104 w 266"/>
                <a:gd name="T15" fmla="*/ 578 h 3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4" name="Freeform 9">
              <a:extLst>
                <a:ext uri="{FF2B5EF4-FFF2-40B4-BE49-F238E27FC236}">
                  <a16:creationId xmlns:a16="http://schemas.microsoft.com/office/drawing/2014/main" id="{432D63BD-8EDF-4F4E-B495-120037A70072}"/>
                </a:ext>
              </a:extLst>
            </p:cNvPr>
            <p:cNvSpPr>
              <a:spLocks/>
            </p:cNvSpPr>
            <p:nvPr/>
          </p:nvSpPr>
          <p:spPr bwMode="auto">
            <a:xfrm>
              <a:off x="3465" y="-2"/>
              <a:ext cx="189" cy="645"/>
            </a:xfrm>
            <a:custGeom>
              <a:avLst/>
              <a:gdLst>
                <a:gd name="T0" fmla="*/ 97 w 109"/>
                <a:gd name="T1" fmla="*/ 645 h 370"/>
                <a:gd name="T2" fmla="*/ 3 w 109"/>
                <a:gd name="T3" fmla="*/ 553 h 370"/>
                <a:gd name="T4" fmla="*/ 0 w 109"/>
                <a:gd name="T5" fmla="*/ 94 h 370"/>
                <a:gd name="T6" fmla="*/ 92 w 109"/>
                <a:gd name="T7" fmla="*/ 0 h 370"/>
                <a:gd name="T8" fmla="*/ 184 w 109"/>
                <a:gd name="T9" fmla="*/ 92 h 370"/>
                <a:gd name="T10" fmla="*/ 189 w 109"/>
                <a:gd name="T11" fmla="*/ 551 h 370"/>
                <a:gd name="T12" fmla="*/ 97 w 109"/>
                <a:gd name="T13" fmla="*/ 645 h 370"/>
                <a:gd name="T14" fmla="*/ 97 w 109"/>
                <a:gd name="T15" fmla="*/ 645 h 3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5" name="Freeform 10">
              <a:extLst>
                <a:ext uri="{FF2B5EF4-FFF2-40B4-BE49-F238E27FC236}">
                  <a16:creationId xmlns:a16="http://schemas.microsoft.com/office/drawing/2014/main" id="{F76AA3A2-B991-4060-B218-D408F1BF152B}"/>
                </a:ext>
              </a:extLst>
            </p:cNvPr>
            <p:cNvSpPr>
              <a:spLocks/>
            </p:cNvSpPr>
            <p:nvPr/>
          </p:nvSpPr>
          <p:spPr bwMode="auto">
            <a:xfrm>
              <a:off x="1923" y="2362"/>
              <a:ext cx="599" cy="442"/>
            </a:xfrm>
            <a:custGeom>
              <a:avLst/>
              <a:gdLst>
                <a:gd name="T0" fmla="*/ 106 w 344"/>
                <a:gd name="T1" fmla="*/ 442 h 254"/>
                <a:gd name="T2" fmla="*/ 28 w 344"/>
                <a:gd name="T3" fmla="*/ 398 h 254"/>
                <a:gd name="T4" fmla="*/ 56 w 344"/>
                <a:gd name="T5" fmla="*/ 271 h 254"/>
                <a:gd name="T6" fmla="*/ 444 w 344"/>
                <a:gd name="T7" fmla="*/ 28 h 254"/>
                <a:gd name="T8" fmla="*/ 571 w 344"/>
                <a:gd name="T9" fmla="*/ 57 h 254"/>
                <a:gd name="T10" fmla="*/ 542 w 344"/>
                <a:gd name="T11" fmla="*/ 184 h 254"/>
                <a:gd name="T12" fmla="*/ 155 w 344"/>
                <a:gd name="T13" fmla="*/ 428 h 254"/>
                <a:gd name="T14" fmla="*/ 106 w 344"/>
                <a:gd name="T15" fmla="*/ 442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6" name="Freeform 11">
              <a:extLst>
                <a:ext uri="{FF2B5EF4-FFF2-40B4-BE49-F238E27FC236}">
                  <a16:creationId xmlns:a16="http://schemas.microsoft.com/office/drawing/2014/main" id="{0121D9F1-438F-4635-8913-29C284E7FC19}"/>
                </a:ext>
              </a:extLst>
            </p:cNvPr>
            <p:cNvSpPr>
              <a:spLocks/>
            </p:cNvSpPr>
            <p:nvPr/>
          </p:nvSpPr>
          <p:spPr bwMode="auto">
            <a:xfrm>
              <a:off x="1672" y="1425"/>
              <a:ext cx="652" cy="284"/>
            </a:xfrm>
            <a:custGeom>
              <a:avLst/>
              <a:gdLst>
                <a:gd name="T0" fmla="*/ 551 w 374"/>
                <a:gd name="T1" fmla="*/ 284 h 163"/>
                <a:gd name="T2" fmla="*/ 532 w 374"/>
                <a:gd name="T3" fmla="*/ 282 h 163"/>
                <a:gd name="T4" fmla="*/ 84 w 374"/>
                <a:gd name="T5" fmla="*/ 192 h 163"/>
                <a:gd name="T6" fmla="*/ 10 w 374"/>
                <a:gd name="T7" fmla="*/ 82 h 163"/>
                <a:gd name="T8" fmla="*/ 120 w 374"/>
                <a:gd name="T9" fmla="*/ 9 h 163"/>
                <a:gd name="T10" fmla="*/ 568 w 374"/>
                <a:gd name="T11" fmla="*/ 101 h 163"/>
                <a:gd name="T12" fmla="*/ 642 w 374"/>
                <a:gd name="T13" fmla="*/ 209 h 163"/>
                <a:gd name="T14" fmla="*/ 551 w 374"/>
                <a:gd name="T15" fmla="*/ 284 h 1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7" name="Freeform 12">
              <a:extLst>
                <a:ext uri="{FF2B5EF4-FFF2-40B4-BE49-F238E27FC236}">
                  <a16:creationId xmlns:a16="http://schemas.microsoft.com/office/drawing/2014/main" id="{D755A052-2C01-4E12-A61D-12E561F9B22F}"/>
                </a:ext>
              </a:extLst>
            </p:cNvPr>
            <p:cNvSpPr>
              <a:spLocks/>
            </p:cNvSpPr>
            <p:nvPr/>
          </p:nvSpPr>
          <p:spPr bwMode="auto">
            <a:xfrm>
              <a:off x="2320" y="329"/>
              <a:ext cx="464" cy="580"/>
            </a:xfrm>
            <a:custGeom>
              <a:avLst/>
              <a:gdLst>
                <a:gd name="T0" fmla="*/ 359 w 266"/>
                <a:gd name="T1" fmla="*/ 580 h 333"/>
                <a:gd name="T2" fmla="*/ 281 w 266"/>
                <a:gd name="T3" fmla="*/ 538 h 333"/>
                <a:gd name="T4" fmla="*/ 28 w 266"/>
                <a:gd name="T5" fmla="*/ 157 h 333"/>
                <a:gd name="T6" fmla="*/ 54 w 266"/>
                <a:gd name="T7" fmla="*/ 28 h 333"/>
                <a:gd name="T8" fmla="*/ 183 w 266"/>
                <a:gd name="T9" fmla="*/ 54 h 333"/>
                <a:gd name="T10" fmla="*/ 436 w 266"/>
                <a:gd name="T11" fmla="*/ 435 h 333"/>
                <a:gd name="T12" fmla="*/ 410 w 266"/>
                <a:gd name="T13" fmla="*/ 564 h 333"/>
                <a:gd name="T14" fmla="*/ 359 w 266"/>
                <a:gd name="T15" fmla="*/ 580 h 3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8" name="Freeform 13">
              <a:extLst>
                <a:ext uri="{FF2B5EF4-FFF2-40B4-BE49-F238E27FC236}">
                  <a16:creationId xmlns:a16="http://schemas.microsoft.com/office/drawing/2014/main" id="{49D7D2A2-07D1-46C1-981C-DCDDFB4AB4D2}"/>
                </a:ext>
              </a:extLst>
            </p:cNvPr>
            <p:cNvSpPr>
              <a:spLocks noEditPoints="1"/>
            </p:cNvSpPr>
            <p:nvPr/>
          </p:nvSpPr>
          <p:spPr bwMode="auto">
            <a:xfrm>
              <a:off x="2498" y="817"/>
              <a:ext cx="2100" cy="2567"/>
            </a:xfrm>
            <a:custGeom>
              <a:avLst/>
              <a:gdLst>
                <a:gd name="T0" fmla="*/ 1050 w 1206"/>
                <a:gd name="T1" fmla="*/ 0 h 1474"/>
                <a:gd name="T2" fmla="*/ 0 w 1206"/>
                <a:gd name="T3" fmla="*/ 1050 h 1474"/>
                <a:gd name="T4" fmla="*/ 165 w 1206"/>
                <a:gd name="T5" fmla="*/ 1616 h 1474"/>
                <a:gd name="T6" fmla="*/ 536 w 1206"/>
                <a:gd name="T7" fmla="*/ 1966 h 1474"/>
                <a:gd name="T8" fmla="*/ 536 w 1206"/>
                <a:gd name="T9" fmla="*/ 2314 h 1474"/>
                <a:gd name="T10" fmla="*/ 789 w 1206"/>
                <a:gd name="T11" fmla="*/ 2567 h 1474"/>
                <a:gd name="T12" fmla="*/ 1339 w 1206"/>
                <a:gd name="T13" fmla="*/ 2567 h 1474"/>
                <a:gd name="T14" fmla="*/ 1592 w 1206"/>
                <a:gd name="T15" fmla="*/ 2314 h 1474"/>
                <a:gd name="T16" fmla="*/ 1592 w 1206"/>
                <a:gd name="T17" fmla="*/ 1951 h 1474"/>
                <a:gd name="T18" fmla="*/ 2100 w 1206"/>
                <a:gd name="T19" fmla="*/ 1050 h 1474"/>
                <a:gd name="T20" fmla="*/ 1050 w 1206"/>
                <a:gd name="T21" fmla="*/ 0 h 1474"/>
                <a:gd name="T22" fmla="*/ 1440 w 1206"/>
                <a:gd name="T23" fmla="*/ 1797 h 1474"/>
                <a:gd name="T24" fmla="*/ 1384 w 1206"/>
                <a:gd name="T25" fmla="*/ 1890 h 1474"/>
                <a:gd name="T26" fmla="*/ 1384 w 1206"/>
                <a:gd name="T27" fmla="*/ 1973 h 1474"/>
                <a:gd name="T28" fmla="*/ 744 w 1206"/>
                <a:gd name="T29" fmla="*/ 1973 h 1474"/>
                <a:gd name="T30" fmla="*/ 744 w 1206"/>
                <a:gd name="T31" fmla="*/ 1903 h 1474"/>
                <a:gd name="T32" fmla="*/ 686 w 1206"/>
                <a:gd name="T33" fmla="*/ 1809 h 1474"/>
                <a:gd name="T34" fmla="*/ 207 w 1206"/>
                <a:gd name="T35" fmla="*/ 1050 h 1474"/>
                <a:gd name="T36" fmla="*/ 1050 w 1206"/>
                <a:gd name="T37" fmla="*/ 207 h 1474"/>
                <a:gd name="T38" fmla="*/ 1893 w 1206"/>
                <a:gd name="T39" fmla="*/ 1050 h 1474"/>
                <a:gd name="T40" fmla="*/ 1440 w 1206"/>
                <a:gd name="T41" fmla="*/ 1797 h 14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solidFill>
              <a:srgbClr val="1629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9" name="Oval 14">
              <a:extLst>
                <a:ext uri="{FF2B5EF4-FFF2-40B4-BE49-F238E27FC236}">
                  <a16:creationId xmlns:a16="http://schemas.microsoft.com/office/drawing/2014/main" id="{8AA1F14C-1776-491C-AD47-24ED3F475B0F}"/>
                </a:ext>
              </a:extLst>
            </p:cNvPr>
            <p:cNvSpPr>
              <a:spLocks noChangeArrowheads="1"/>
            </p:cNvSpPr>
            <p:nvPr/>
          </p:nvSpPr>
          <p:spPr bwMode="auto">
            <a:xfrm>
              <a:off x="2907" y="1200"/>
              <a:ext cx="1343" cy="1343"/>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40" name="Oval 15">
              <a:extLst>
                <a:ext uri="{FF2B5EF4-FFF2-40B4-BE49-F238E27FC236}">
                  <a16:creationId xmlns:a16="http://schemas.microsoft.com/office/drawing/2014/main" id="{1CE34CB7-2B33-4218-94D0-A7DA5BF144E9}"/>
                </a:ext>
              </a:extLst>
            </p:cNvPr>
            <p:cNvSpPr>
              <a:spLocks noChangeArrowheads="1"/>
            </p:cNvSpPr>
            <p:nvPr/>
          </p:nvSpPr>
          <p:spPr bwMode="auto">
            <a:xfrm>
              <a:off x="3040" y="1334"/>
              <a:ext cx="1076" cy="1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41" name="Oval 16">
              <a:extLst>
                <a:ext uri="{FF2B5EF4-FFF2-40B4-BE49-F238E27FC236}">
                  <a16:creationId xmlns:a16="http://schemas.microsoft.com/office/drawing/2014/main" id="{EF50BF8E-6111-4B8B-B58F-3C8E21BE4547}"/>
                </a:ext>
              </a:extLst>
            </p:cNvPr>
            <p:cNvSpPr>
              <a:spLocks noChangeArrowheads="1"/>
            </p:cNvSpPr>
            <p:nvPr/>
          </p:nvSpPr>
          <p:spPr bwMode="auto">
            <a:xfrm>
              <a:off x="3155" y="1449"/>
              <a:ext cx="846" cy="846"/>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42" name="Oval 17">
              <a:extLst>
                <a:ext uri="{FF2B5EF4-FFF2-40B4-BE49-F238E27FC236}">
                  <a16:creationId xmlns:a16="http://schemas.microsoft.com/office/drawing/2014/main" id="{29B1693C-0D98-4862-BF71-20D0A1593DD2}"/>
                </a:ext>
              </a:extLst>
            </p:cNvPr>
            <p:cNvSpPr>
              <a:spLocks noChangeArrowheads="1"/>
            </p:cNvSpPr>
            <p:nvPr/>
          </p:nvSpPr>
          <p:spPr bwMode="auto">
            <a:xfrm>
              <a:off x="3280" y="1573"/>
              <a:ext cx="596" cy="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43" name="Oval 18">
              <a:extLst>
                <a:ext uri="{FF2B5EF4-FFF2-40B4-BE49-F238E27FC236}">
                  <a16:creationId xmlns:a16="http://schemas.microsoft.com/office/drawing/2014/main" id="{4E9B4A63-8B47-4000-B937-544687C83747}"/>
                </a:ext>
              </a:extLst>
            </p:cNvPr>
            <p:cNvSpPr>
              <a:spLocks noChangeArrowheads="1"/>
            </p:cNvSpPr>
            <p:nvPr/>
          </p:nvSpPr>
          <p:spPr bwMode="auto">
            <a:xfrm>
              <a:off x="3391" y="1684"/>
              <a:ext cx="373" cy="375"/>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44" name="Oval 19">
              <a:extLst>
                <a:ext uri="{FF2B5EF4-FFF2-40B4-BE49-F238E27FC236}">
                  <a16:creationId xmlns:a16="http://schemas.microsoft.com/office/drawing/2014/main" id="{C06072AA-FF95-40C7-BEE2-1FC7B68DB8F8}"/>
                </a:ext>
              </a:extLst>
            </p:cNvPr>
            <p:cNvSpPr>
              <a:spLocks noChangeArrowheads="1"/>
            </p:cNvSpPr>
            <p:nvPr/>
          </p:nvSpPr>
          <p:spPr bwMode="auto">
            <a:xfrm>
              <a:off x="3508" y="1803"/>
              <a:ext cx="139" cy="1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45" name="Freeform 20">
              <a:extLst>
                <a:ext uri="{FF2B5EF4-FFF2-40B4-BE49-F238E27FC236}">
                  <a16:creationId xmlns:a16="http://schemas.microsoft.com/office/drawing/2014/main" id="{CE04695F-C4DB-4A1C-8C02-CB306FED0DB0}"/>
                </a:ext>
              </a:extLst>
            </p:cNvPr>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46" name="Freeform 21">
              <a:extLst>
                <a:ext uri="{FF2B5EF4-FFF2-40B4-BE49-F238E27FC236}">
                  <a16:creationId xmlns:a16="http://schemas.microsoft.com/office/drawing/2014/main" id="{AF8AB22D-67C9-4A39-9CB7-B86D1AB88605}"/>
                </a:ext>
              </a:extLst>
            </p:cNvPr>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grpSp>
      <p:sp>
        <p:nvSpPr>
          <p:cNvPr id="85" name="文本框 84">
            <a:extLst>
              <a:ext uri="{FF2B5EF4-FFF2-40B4-BE49-F238E27FC236}">
                <a16:creationId xmlns:a16="http://schemas.microsoft.com/office/drawing/2014/main" id="{01800B49-407B-4FF1-BB97-1B2AAD75D13B}"/>
              </a:ext>
            </a:extLst>
          </p:cNvPr>
          <p:cNvSpPr txBox="1"/>
          <p:nvPr/>
        </p:nvSpPr>
        <p:spPr>
          <a:xfrm>
            <a:off x="6506086" y="1553154"/>
            <a:ext cx="2528628" cy="646331"/>
          </a:xfrm>
          <a:prstGeom prst="rect">
            <a:avLst/>
          </a:prstGeom>
          <a:noFill/>
        </p:spPr>
        <p:txBody>
          <a:bodyPr wrap="square" rtlCol="0">
            <a:spAutoFit/>
          </a:bodyPr>
          <a:lstStyle/>
          <a:p>
            <a:r>
              <a:rPr lang="en-US" altLang="zh-CN" dirty="0">
                <a:solidFill>
                  <a:schemeClr val="bg1"/>
                </a:solidFill>
                <a:latin typeface="Arial Black" panose="020B0A04020102020204" pitchFamily="34" charset="0"/>
              </a:rPr>
              <a:t>Receive the signal</a:t>
            </a:r>
          </a:p>
          <a:p>
            <a:r>
              <a:rPr lang="en-US" altLang="zh-CN" dirty="0">
                <a:solidFill>
                  <a:schemeClr val="bg1"/>
                </a:solidFill>
                <a:latin typeface="Arial Black" panose="020B0A04020102020204" pitchFamily="34" charset="0"/>
              </a:rPr>
              <a:t> at the position</a:t>
            </a:r>
          </a:p>
        </p:txBody>
      </p:sp>
      <p:sp>
        <p:nvSpPr>
          <p:cNvPr id="8" name="文本框 7">
            <a:extLst>
              <a:ext uri="{FF2B5EF4-FFF2-40B4-BE49-F238E27FC236}">
                <a16:creationId xmlns:a16="http://schemas.microsoft.com/office/drawing/2014/main" id="{88F0BF51-E56A-4755-9B91-E68EF7BE8276}"/>
              </a:ext>
            </a:extLst>
          </p:cNvPr>
          <p:cNvSpPr txBox="1"/>
          <p:nvPr/>
        </p:nvSpPr>
        <p:spPr>
          <a:xfrm>
            <a:off x="6729449" y="3454894"/>
            <a:ext cx="2054767" cy="923330"/>
          </a:xfrm>
          <a:prstGeom prst="rect">
            <a:avLst/>
          </a:prstGeom>
          <a:noFill/>
        </p:spPr>
        <p:txBody>
          <a:bodyPr wrap="square" rtlCol="0">
            <a:spAutoFit/>
          </a:bodyPr>
          <a:lstStyle/>
          <a:p>
            <a:r>
              <a:rPr lang="en-US" altLang="zh-CN" dirty="0">
                <a:solidFill>
                  <a:schemeClr val="bg1"/>
                </a:solidFill>
                <a:latin typeface="Arial Black" panose="020B0A04020102020204" pitchFamily="34" charset="0"/>
              </a:rPr>
              <a:t>Go straight on the bridge</a:t>
            </a:r>
          </a:p>
          <a:p>
            <a:endParaRPr lang="zh-CN" altLang="en-US" dirty="0"/>
          </a:p>
        </p:txBody>
      </p:sp>
    </p:spTree>
    <p:custDataLst>
      <p:tags r:id="rId1"/>
    </p:custDataLst>
    <p:extLst>
      <p:ext uri="{BB962C8B-B14F-4D97-AF65-F5344CB8AC3E}">
        <p14:creationId xmlns:p14="http://schemas.microsoft.com/office/powerpoint/2010/main" val="24503992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100" fill="hold"/>
                                        <p:tgtEl>
                                          <p:spTgt spid="29"/>
                                        </p:tgtEl>
                                        <p:attrNameLst>
                                          <p:attrName>ppt_w</p:attrName>
                                        </p:attrNameLst>
                                      </p:cBhvr>
                                      <p:tavLst>
                                        <p:tav tm="0">
                                          <p:val>
                                            <p:fltVal val="0"/>
                                          </p:val>
                                        </p:tav>
                                        <p:tav tm="100000">
                                          <p:val>
                                            <p:strVal val="#ppt_w"/>
                                          </p:val>
                                        </p:tav>
                                      </p:tavLst>
                                    </p:anim>
                                    <p:anim calcmode="lin" valueType="num">
                                      <p:cBhvr>
                                        <p:cTn id="8" dur="1100" fill="hold"/>
                                        <p:tgtEl>
                                          <p:spTgt spid="29"/>
                                        </p:tgtEl>
                                        <p:attrNameLst>
                                          <p:attrName>ppt_h</p:attrName>
                                        </p:attrNameLst>
                                      </p:cBhvr>
                                      <p:tavLst>
                                        <p:tav tm="0">
                                          <p:val>
                                            <p:fltVal val="0"/>
                                          </p:val>
                                        </p:tav>
                                        <p:tav tm="100000">
                                          <p:val>
                                            <p:strVal val="#ppt_h"/>
                                          </p:val>
                                        </p:tav>
                                      </p:tavLst>
                                    </p:anim>
                                    <p:animEffect transition="in" filter="fade">
                                      <p:cBhvr>
                                        <p:cTn id="9" dur="11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9816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8"/>
          <p:cNvSpPr txBox="1">
            <a:spLocks noChangeArrowheads="1"/>
          </p:cNvSpPr>
          <p:nvPr/>
        </p:nvSpPr>
        <p:spPr bwMode="auto">
          <a:xfrm>
            <a:off x="2438954" y="284750"/>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Bridge Crossing</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sp>
        <p:nvSpPr>
          <p:cNvPr id="47" name="Freeform 125">
            <a:extLst>
              <a:ext uri="{FF2B5EF4-FFF2-40B4-BE49-F238E27FC236}">
                <a16:creationId xmlns:a16="http://schemas.microsoft.com/office/drawing/2014/main" id="{232B0B1A-60FC-40C5-838B-C6A041EC5271}"/>
              </a:ext>
            </a:extLst>
          </p:cNvPr>
          <p:cNvSpPr>
            <a:spLocks noEditPoints="1"/>
          </p:cNvSpPr>
          <p:nvPr/>
        </p:nvSpPr>
        <p:spPr bwMode="auto">
          <a:xfrm rot="10800000" flipV="1">
            <a:off x="2129029" y="266760"/>
            <a:ext cx="575012" cy="560758"/>
          </a:xfrm>
          <a:custGeom>
            <a:avLst/>
            <a:gdLst>
              <a:gd name="T0" fmla="*/ 175 w 296"/>
              <a:gd name="T1" fmla="*/ 126 h 284"/>
              <a:gd name="T2" fmla="*/ 263 w 296"/>
              <a:gd name="T3" fmla="*/ 42 h 284"/>
              <a:gd name="T4" fmla="*/ 268 w 296"/>
              <a:gd name="T5" fmla="*/ 15 h 284"/>
              <a:gd name="T6" fmla="*/ 241 w 296"/>
              <a:gd name="T7" fmla="*/ 22 h 284"/>
              <a:gd name="T8" fmla="*/ 164 w 296"/>
              <a:gd name="T9" fmla="*/ 116 h 284"/>
              <a:gd name="T10" fmla="*/ 141 w 296"/>
              <a:gd name="T11" fmla="*/ 95 h 284"/>
              <a:gd name="T12" fmla="*/ 91 w 296"/>
              <a:gd name="T13" fmla="*/ 12 h 284"/>
              <a:gd name="T14" fmla="*/ 42 w 296"/>
              <a:gd name="T15" fmla="*/ 4 h 284"/>
              <a:gd name="T16" fmla="*/ 42 w 296"/>
              <a:gd name="T17" fmla="*/ 14 h 284"/>
              <a:gd name="T18" fmla="*/ 76 w 296"/>
              <a:gd name="T19" fmla="*/ 45 h 284"/>
              <a:gd name="T20" fmla="*/ 62 w 296"/>
              <a:gd name="T21" fmla="*/ 78 h 284"/>
              <a:gd name="T22" fmla="*/ 22 w 296"/>
              <a:gd name="T23" fmla="*/ 46 h 284"/>
              <a:gd name="T24" fmla="*/ 12 w 296"/>
              <a:gd name="T25" fmla="*/ 36 h 284"/>
              <a:gd name="T26" fmla="*/ 7 w 296"/>
              <a:gd name="T27" fmla="*/ 39 h 284"/>
              <a:gd name="T28" fmla="*/ 56 w 296"/>
              <a:gd name="T29" fmla="*/ 126 h 284"/>
              <a:gd name="T30" fmla="*/ 100 w 296"/>
              <a:gd name="T31" fmla="*/ 136 h 284"/>
              <a:gd name="T32" fmla="*/ 33 w 296"/>
              <a:gd name="T33" fmla="*/ 224 h 284"/>
              <a:gd name="T34" fmla="*/ 29 w 296"/>
              <a:gd name="T35" fmla="*/ 272 h 284"/>
              <a:gd name="T36" fmla="*/ 149 w 296"/>
              <a:gd name="T37" fmla="*/ 186 h 284"/>
              <a:gd name="T38" fmla="*/ 266 w 296"/>
              <a:gd name="T39" fmla="*/ 284 h 284"/>
              <a:gd name="T40" fmla="*/ 284 w 296"/>
              <a:gd name="T41" fmla="*/ 277 h 284"/>
              <a:gd name="T42" fmla="*/ 103 w 296"/>
              <a:gd name="T43" fmla="*/ 123 h 284"/>
              <a:gd name="T44" fmla="*/ 86 w 296"/>
              <a:gd name="T45" fmla="*/ 127 h 284"/>
              <a:gd name="T46" fmla="*/ 25 w 296"/>
              <a:gd name="T47" fmla="*/ 80 h 284"/>
              <a:gd name="T48" fmla="*/ 41 w 296"/>
              <a:gd name="T49" fmla="*/ 80 h 284"/>
              <a:gd name="T50" fmla="*/ 84 w 296"/>
              <a:gd name="T51" fmla="*/ 80 h 284"/>
              <a:gd name="T52" fmla="*/ 58 w 296"/>
              <a:gd name="T53" fmla="*/ 11 h 284"/>
              <a:gd name="T54" fmla="*/ 122 w 296"/>
              <a:gd name="T55" fmla="*/ 59 h 284"/>
              <a:gd name="T56" fmla="*/ 128 w 296"/>
              <a:gd name="T57" fmla="*/ 100 h 284"/>
              <a:gd name="T58" fmla="*/ 144 w 296"/>
              <a:gd name="T59" fmla="*/ 112 h 284"/>
              <a:gd name="T60" fmla="*/ 152 w 296"/>
              <a:gd name="T61" fmla="*/ 129 h 284"/>
              <a:gd name="T62" fmla="*/ 108 w 296"/>
              <a:gd name="T63" fmla="*/ 127 h 284"/>
              <a:gd name="T64" fmla="*/ 103 w 296"/>
              <a:gd name="T65" fmla="*/ 123 h 284"/>
              <a:gd name="T66" fmla="*/ 36 w 296"/>
              <a:gd name="T67" fmla="*/ 264 h 284"/>
              <a:gd name="T68" fmla="*/ 42 w 296"/>
              <a:gd name="T69" fmla="*/ 232 h 284"/>
              <a:gd name="T70" fmla="*/ 150 w 296"/>
              <a:gd name="T71" fmla="*/ 141 h 284"/>
              <a:gd name="T72" fmla="*/ 145 w 296"/>
              <a:gd name="T73" fmla="*/ 173 h 284"/>
              <a:gd name="T74" fmla="*/ 276 w 296"/>
              <a:gd name="T75" fmla="*/ 269 h 284"/>
              <a:gd name="T76" fmla="*/ 241 w 296"/>
              <a:gd name="T77" fmla="*/ 261 h 284"/>
              <a:gd name="T78" fmla="*/ 162 w 296"/>
              <a:gd name="T79" fmla="*/ 139 h 284"/>
              <a:gd name="T80" fmla="*/ 268 w 296"/>
              <a:gd name="T81" fmla="*/ 23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6" h="284">
                <a:moveTo>
                  <a:pt x="276" y="226"/>
                </a:moveTo>
                <a:cubicBezTo>
                  <a:pt x="175" y="126"/>
                  <a:pt x="175" y="126"/>
                  <a:pt x="175" y="126"/>
                </a:cubicBezTo>
                <a:cubicBezTo>
                  <a:pt x="246" y="49"/>
                  <a:pt x="246" y="49"/>
                  <a:pt x="246" y="49"/>
                </a:cubicBezTo>
                <a:cubicBezTo>
                  <a:pt x="252" y="49"/>
                  <a:pt x="258" y="47"/>
                  <a:pt x="263" y="42"/>
                </a:cubicBezTo>
                <a:cubicBezTo>
                  <a:pt x="271" y="34"/>
                  <a:pt x="271" y="34"/>
                  <a:pt x="271" y="34"/>
                </a:cubicBezTo>
                <a:cubicBezTo>
                  <a:pt x="278" y="26"/>
                  <a:pt x="274" y="20"/>
                  <a:pt x="268" y="15"/>
                </a:cubicBezTo>
                <a:cubicBezTo>
                  <a:pt x="262" y="9"/>
                  <a:pt x="256" y="6"/>
                  <a:pt x="249" y="13"/>
                </a:cubicBezTo>
                <a:cubicBezTo>
                  <a:pt x="241" y="22"/>
                  <a:pt x="241" y="22"/>
                  <a:pt x="241" y="22"/>
                </a:cubicBezTo>
                <a:cubicBezTo>
                  <a:pt x="237" y="27"/>
                  <a:pt x="235" y="33"/>
                  <a:pt x="236" y="39"/>
                </a:cubicBezTo>
                <a:cubicBezTo>
                  <a:pt x="164" y="116"/>
                  <a:pt x="164" y="116"/>
                  <a:pt x="164" y="116"/>
                </a:cubicBezTo>
                <a:cubicBezTo>
                  <a:pt x="152" y="104"/>
                  <a:pt x="152" y="104"/>
                  <a:pt x="152" y="104"/>
                </a:cubicBezTo>
                <a:cubicBezTo>
                  <a:pt x="149" y="100"/>
                  <a:pt x="145" y="97"/>
                  <a:pt x="141" y="95"/>
                </a:cubicBezTo>
                <a:cubicBezTo>
                  <a:pt x="146" y="80"/>
                  <a:pt x="142" y="62"/>
                  <a:pt x="130" y="51"/>
                </a:cubicBezTo>
                <a:cubicBezTo>
                  <a:pt x="91" y="12"/>
                  <a:pt x="91" y="12"/>
                  <a:pt x="91" y="12"/>
                </a:cubicBezTo>
                <a:cubicBezTo>
                  <a:pt x="83" y="4"/>
                  <a:pt x="72" y="0"/>
                  <a:pt x="60" y="0"/>
                </a:cubicBezTo>
                <a:cubicBezTo>
                  <a:pt x="54" y="0"/>
                  <a:pt x="48" y="1"/>
                  <a:pt x="42" y="4"/>
                </a:cubicBezTo>
                <a:cubicBezTo>
                  <a:pt x="40" y="4"/>
                  <a:pt x="39" y="7"/>
                  <a:pt x="39" y="9"/>
                </a:cubicBezTo>
                <a:cubicBezTo>
                  <a:pt x="39" y="11"/>
                  <a:pt x="40" y="13"/>
                  <a:pt x="42" y="14"/>
                </a:cubicBezTo>
                <a:cubicBezTo>
                  <a:pt x="45" y="15"/>
                  <a:pt x="47" y="16"/>
                  <a:pt x="49" y="18"/>
                </a:cubicBezTo>
                <a:cubicBezTo>
                  <a:pt x="76" y="45"/>
                  <a:pt x="76" y="45"/>
                  <a:pt x="76" y="45"/>
                </a:cubicBezTo>
                <a:cubicBezTo>
                  <a:pt x="83" y="52"/>
                  <a:pt x="84" y="64"/>
                  <a:pt x="76" y="72"/>
                </a:cubicBezTo>
                <a:cubicBezTo>
                  <a:pt x="72" y="76"/>
                  <a:pt x="68" y="78"/>
                  <a:pt x="62" y="78"/>
                </a:cubicBezTo>
                <a:cubicBezTo>
                  <a:pt x="57" y="78"/>
                  <a:pt x="53" y="76"/>
                  <a:pt x="49" y="72"/>
                </a:cubicBezTo>
                <a:cubicBezTo>
                  <a:pt x="22" y="46"/>
                  <a:pt x="22" y="46"/>
                  <a:pt x="22" y="46"/>
                </a:cubicBezTo>
                <a:cubicBezTo>
                  <a:pt x="20" y="44"/>
                  <a:pt x="19" y="42"/>
                  <a:pt x="18" y="39"/>
                </a:cubicBezTo>
                <a:cubicBezTo>
                  <a:pt x="17" y="37"/>
                  <a:pt x="15" y="36"/>
                  <a:pt x="12" y="36"/>
                </a:cubicBezTo>
                <a:cubicBezTo>
                  <a:pt x="12" y="36"/>
                  <a:pt x="12" y="36"/>
                  <a:pt x="12" y="36"/>
                </a:cubicBezTo>
                <a:cubicBezTo>
                  <a:pt x="10" y="36"/>
                  <a:pt x="8" y="37"/>
                  <a:pt x="7" y="39"/>
                </a:cubicBezTo>
                <a:cubicBezTo>
                  <a:pt x="0" y="56"/>
                  <a:pt x="4" y="75"/>
                  <a:pt x="17" y="88"/>
                </a:cubicBezTo>
                <a:cubicBezTo>
                  <a:pt x="56" y="126"/>
                  <a:pt x="56" y="126"/>
                  <a:pt x="56" y="126"/>
                </a:cubicBezTo>
                <a:cubicBezTo>
                  <a:pt x="64" y="134"/>
                  <a:pt x="75" y="139"/>
                  <a:pt x="86" y="139"/>
                </a:cubicBezTo>
                <a:cubicBezTo>
                  <a:pt x="91" y="139"/>
                  <a:pt x="96" y="138"/>
                  <a:pt x="100" y="136"/>
                </a:cubicBezTo>
                <a:cubicBezTo>
                  <a:pt x="102" y="139"/>
                  <a:pt x="104" y="142"/>
                  <a:pt x="107" y="145"/>
                </a:cubicBezTo>
                <a:cubicBezTo>
                  <a:pt x="33" y="224"/>
                  <a:pt x="33" y="224"/>
                  <a:pt x="33" y="224"/>
                </a:cubicBezTo>
                <a:cubicBezTo>
                  <a:pt x="19" y="239"/>
                  <a:pt x="17" y="261"/>
                  <a:pt x="28" y="272"/>
                </a:cubicBezTo>
                <a:cubicBezTo>
                  <a:pt x="29" y="272"/>
                  <a:pt x="29" y="272"/>
                  <a:pt x="29" y="272"/>
                </a:cubicBezTo>
                <a:cubicBezTo>
                  <a:pt x="40" y="283"/>
                  <a:pt x="62" y="279"/>
                  <a:pt x="76" y="264"/>
                </a:cubicBezTo>
                <a:cubicBezTo>
                  <a:pt x="149" y="186"/>
                  <a:pt x="149" y="186"/>
                  <a:pt x="149" y="186"/>
                </a:cubicBezTo>
                <a:cubicBezTo>
                  <a:pt x="233" y="269"/>
                  <a:pt x="233" y="269"/>
                  <a:pt x="233" y="269"/>
                </a:cubicBezTo>
                <a:cubicBezTo>
                  <a:pt x="243" y="279"/>
                  <a:pt x="255" y="284"/>
                  <a:pt x="266" y="284"/>
                </a:cubicBezTo>
                <a:cubicBezTo>
                  <a:pt x="266" y="284"/>
                  <a:pt x="266" y="284"/>
                  <a:pt x="266" y="284"/>
                </a:cubicBezTo>
                <a:cubicBezTo>
                  <a:pt x="273" y="284"/>
                  <a:pt x="280" y="281"/>
                  <a:pt x="284" y="277"/>
                </a:cubicBezTo>
                <a:cubicBezTo>
                  <a:pt x="296" y="264"/>
                  <a:pt x="293" y="242"/>
                  <a:pt x="276" y="226"/>
                </a:cubicBezTo>
                <a:close/>
                <a:moveTo>
                  <a:pt x="103" y="123"/>
                </a:moveTo>
                <a:cubicBezTo>
                  <a:pt x="102" y="123"/>
                  <a:pt x="101" y="123"/>
                  <a:pt x="101" y="124"/>
                </a:cubicBezTo>
                <a:cubicBezTo>
                  <a:pt x="96" y="126"/>
                  <a:pt x="91" y="127"/>
                  <a:pt x="86" y="127"/>
                </a:cubicBezTo>
                <a:cubicBezTo>
                  <a:pt x="78" y="127"/>
                  <a:pt x="70" y="124"/>
                  <a:pt x="64" y="118"/>
                </a:cubicBezTo>
                <a:cubicBezTo>
                  <a:pt x="25" y="80"/>
                  <a:pt x="25" y="80"/>
                  <a:pt x="25" y="80"/>
                </a:cubicBezTo>
                <a:cubicBezTo>
                  <a:pt x="18" y="73"/>
                  <a:pt x="15" y="64"/>
                  <a:pt x="15" y="55"/>
                </a:cubicBezTo>
                <a:cubicBezTo>
                  <a:pt x="41" y="80"/>
                  <a:pt x="41" y="80"/>
                  <a:pt x="41" y="80"/>
                </a:cubicBezTo>
                <a:cubicBezTo>
                  <a:pt x="47" y="86"/>
                  <a:pt x="54" y="89"/>
                  <a:pt x="62" y="89"/>
                </a:cubicBezTo>
                <a:cubicBezTo>
                  <a:pt x="71" y="89"/>
                  <a:pt x="78" y="86"/>
                  <a:pt x="84" y="80"/>
                </a:cubicBezTo>
                <a:cubicBezTo>
                  <a:pt x="96" y="68"/>
                  <a:pt x="96" y="49"/>
                  <a:pt x="84" y="37"/>
                </a:cubicBezTo>
                <a:cubicBezTo>
                  <a:pt x="58" y="11"/>
                  <a:pt x="58" y="11"/>
                  <a:pt x="58" y="11"/>
                </a:cubicBezTo>
                <a:cubicBezTo>
                  <a:pt x="67" y="11"/>
                  <a:pt x="76" y="14"/>
                  <a:pt x="83" y="21"/>
                </a:cubicBezTo>
                <a:cubicBezTo>
                  <a:pt x="122" y="59"/>
                  <a:pt x="122" y="59"/>
                  <a:pt x="122" y="59"/>
                </a:cubicBezTo>
                <a:cubicBezTo>
                  <a:pt x="131" y="68"/>
                  <a:pt x="134" y="83"/>
                  <a:pt x="128" y="96"/>
                </a:cubicBezTo>
                <a:cubicBezTo>
                  <a:pt x="128" y="97"/>
                  <a:pt x="128" y="99"/>
                  <a:pt x="128" y="100"/>
                </a:cubicBezTo>
                <a:cubicBezTo>
                  <a:pt x="129" y="101"/>
                  <a:pt x="130" y="103"/>
                  <a:pt x="131" y="103"/>
                </a:cubicBezTo>
                <a:cubicBezTo>
                  <a:pt x="136" y="105"/>
                  <a:pt x="140" y="108"/>
                  <a:pt x="144" y="112"/>
                </a:cubicBezTo>
                <a:cubicBezTo>
                  <a:pt x="156" y="124"/>
                  <a:pt x="156" y="124"/>
                  <a:pt x="156" y="124"/>
                </a:cubicBezTo>
                <a:cubicBezTo>
                  <a:pt x="152" y="129"/>
                  <a:pt x="152" y="129"/>
                  <a:pt x="152" y="129"/>
                </a:cubicBezTo>
                <a:cubicBezTo>
                  <a:pt x="141" y="124"/>
                  <a:pt x="127" y="127"/>
                  <a:pt x="115" y="137"/>
                </a:cubicBezTo>
                <a:cubicBezTo>
                  <a:pt x="112" y="134"/>
                  <a:pt x="110" y="130"/>
                  <a:pt x="108" y="127"/>
                </a:cubicBezTo>
                <a:cubicBezTo>
                  <a:pt x="108" y="125"/>
                  <a:pt x="107" y="124"/>
                  <a:pt x="105" y="124"/>
                </a:cubicBezTo>
                <a:cubicBezTo>
                  <a:pt x="104" y="123"/>
                  <a:pt x="104" y="123"/>
                  <a:pt x="103" y="123"/>
                </a:cubicBezTo>
                <a:close/>
                <a:moveTo>
                  <a:pt x="68" y="256"/>
                </a:moveTo>
                <a:cubicBezTo>
                  <a:pt x="58" y="267"/>
                  <a:pt x="43" y="270"/>
                  <a:pt x="36" y="264"/>
                </a:cubicBezTo>
                <a:cubicBezTo>
                  <a:pt x="36" y="263"/>
                  <a:pt x="36" y="263"/>
                  <a:pt x="36" y="263"/>
                </a:cubicBezTo>
                <a:cubicBezTo>
                  <a:pt x="29" y="257"/>
                  <a:pt x="32" y="242"/>
                  <a:pt x="42" y="232"/>
                </a:cubicBezTo>
                <a:cubicBezTo>
                  <a:pt x="119" y="149"/>
                  <a:pt x="119" y="149"/>
                  <a:pt x="119" y="149"/>
                </a:cubicBezTo>
                <a:cubicBezTo>
                  <a:pt x="128" y="138"/>
                  <a:pt x="143" y="135"/>
                  <a:pt x="150" y="141"/>
                </a:cubicBezTo>
                <a:cubicBezTo>
                  <a:pt x="150" y="142"/>
                  <a:pt x="150" y="142"/>
                  <a:pt x="150" y="142"/>
                </a:cubicBezTo>
                <a:cubicBezTo>
                  <a:pt x="157" y="148"/>
                  <a:pt x="155" y="163"/>
                  <a:pt x="145" y="173"/>
                </a:cubicBezTo>
                <a:lnTo>
                  <a:pt x="68" y="256"/>
                </a:lnTo>
                <a:close/>
                <a:moveTo>
                  <a:pt x="276" y="269"/>
                </a:moveTo>
                <a:cubicBezTo>
                  <a:pt x="273" y="272"/>
                  <a:pt x="269" y="273"/>
                  <a:pt x="266" y="273"/>
                </a:cubicBezTo>
                <a:cubicBezTo>
                  <a:pt x="258" y="273"/>
                  <a:pt x="249" y="268"/>
                  <a:pt x="241" y="261"/>
                </a:cubicBezTo>
                <a:cubicBezTo>
                  <a:pt x="156" y="178"/>
                  <a:pt x="156" y="178"/>
                  <a:pt x="156" y="178"/>
                </a:cubicBezTo>
                <a:cubicBezTo>
                  <a:pt x="166" y="165"/>
                  <a:pt x="168" y="150"/>
                  <a:pt x="162" y="139"/>
                </a:cubicBezTo>
                <a:cubicBezTo>
                  <a:pt x="167" y="134"/>
                  <a:pt x="167" y="134"/>
                  <a:pt x="167" y="134"/>
                </a:cubicBezTo>
                <a:cubicBezTo>
                  <a:pt x="268" y="234"/>
                  <a:pt x="268" y="234"/>
                  <a:pt x="268" y="234"/>
                </a:cubicBezTo>
                <a:cubicBezTo>
                  <a:pt x="280" y="245"/>
                  <a:pt x="284" y="261"/>
                  <a:pt x="276" y="269"/>
                </a:cubicBezTo>
                <a:close/>
              </a:path>
            </a:pathLst>
          </a:custGeom>
          <a:solidFill>
            <a:schemeClr val="accent2"/>
          </a:solidFill>
          <a:ln>
            <a:solidFill>
              <a:srgbClr val="16294C"/>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75000"/>
                </a:prstClr>
              </a:solidFill>
              <a:effectLst/>
              <a:uLnTx/>
              <a:uFillTx/>
            </a:endParaRPr>
          </a:p>
        </p:txBody>
      </p:sp>
      <p:cxnSp>
        <p:nvCxnSpPr>
          <p:cNvPr id="29" name="直接连接符 28">
            <a:extLst>
              <a:ext uri="{FF2B5EF4-FFF2-40B4-BE49-F238E27FC236}">
                <a16:creationId xmlns:a16="http://schemas.microsoft.com/office/drawing/2014/main" id="{248A7A93-F259-4786-9D87-A8E1EE4E4D92}"/>
              </a:ext>
            </a:extLst>
          </p:cNvPr>
          <p:cNvCxnSpPr>
            <a:cxnSpLocks/>
          </p:cNvCxnSpPr>
          <p:nvPr/>
        </p:nvCxnSpPr>
        <p:spPr>
          <a:xfrm>
            <a:off x="2086271" y="2913861"/>
            <a:ext cx="0" cy="440125"/>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1" name="组合 30">
            <a:extLst>
              <a:ext uri="{FF2B5EF4-FFF2-40B4-BE49-F238E27FC236}">
                <a16:creationId xmlns:a16="http://schemas.microsoft.com/office/drawing/2014/main" id="{27F3074A-5614-48B0-8EDD-06C8A3EABA65}"/>
              </a:ext>
            </a:extLst>
          </p:cNvPr>
          <p:cNvGrpSpPr/>
          <p:nvPr/>
        </p:nvGrpSpPr>
        <p:grpSpPr>
          <a:xfrm>
            <a:off x="1399557" y="4198851"/>
            <a:ext cx="1402875" cy="304443"/>
            <a:chOff x="5260395" y="173115"/>
            <a:chExt cx="1017973" cy="470516"/>
          </a:xfrm>
        </p:grpSpPr>
        <p:sp>
          <p:nvSpPr>
            <p:cNvPr id="74" name="矩形: 圆角 73">
              <a:extLst>
                <a:ext uri="{FF2B5EF4-FFF2-40B4-BE49-F238E27FC236}">
                  <a16:creationId xmlns:a16="http://schemas.microsoft.com/office/drawing/2014/main" id="{2C0CFABF-3113-470E-B147-C671460A5D24}"/>
                </a:ext>
              </a:extLst>
            </p:cNvPr>
            <p:cNvSpPr/>
            <p:nvPr/>
          </p:nvSpPr>
          <p:spPr>
            <a:xfrm>
              <a:off x="5260395" y="173115"/>
              <a:ext cx="1017973" cy="470516"/>
            </a:xfrm>
            <a:prstGeom prst="roundRect">
              <a:avLst>
                <a:gd name="adj" fmla="val 50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a:p>
          </p:txBody>
        </p:sp>
        <p:sp>
          <p:nvSpPr>
            <p:cNvPr id="75" name="文本框 74">
              <a:extLst>
                <a:ext uri="{FF2B5EF4-FFF2-40B4-BE49-F238E27FC236}">
                  <a16:creationId xmlns:a16="http://schemas.microsoft.com/office/drawing/2014/main" id="{38BA8318-FE86-43DC-A345-0AB07B038D0B}"/>
                </a:ext>
              </a:extLst>
            </p:cNvPr>
            <p:cNvSpPr txBox="1"/>
            <p:nvPr/>
          </p:nvSpPr>
          <p:spPr>
            <a:xfrm>
              <a:off x="5438574" y="184892"/>
              <a:ext cx="825628" cy="428101"/>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Go straight</a:t>
              </a:r>
              <a:endParaRPr lang="zh-CN" altLang="en-US" sz="1200" b="1" dirty="0">
                <a:latin typeface="Times New Roman" panose="02020603050405020304" pitchFamily="18" charset="0"/>
                <a:cs typeface="Times New Roman" panose="02020603050405020304" pitchFamily="18" charset="0"/>
              </a:endParaRPr>
            </a:p>
          </p:txBody>
        </p:sp>
      </p:grpSp>
      <p:cxnSp>
        <p:nvCxnSpPr>
          <p:cNvPr id="43" name="直接连接符 42">
            <a:extLst>
              <a:ext uri="{FF2B5EF4-FFF2-40B4-BE49-F238E27FC236}">
                <a16:creationId xmlns:a16="http://schemas.microsoft.com/office/drawing/2014/main" id="{7EEB6853-43AB-4C01-8430-3B4CA3E0728A}"/>
              </a:ext>
            </a:extLst>
          </p:cNvPr>
          <p:cNvCxnSpPr>
            <a:cxnSpLocks/>
          </p:cNvCxnSpPr>
          <p:nvPr/>
        </p:nvCxnSpPr>
        <p:spPr>
          <a:xfrm>
            <a:off x="2110833" y="1536312"/>
            <a:ext cx="0" cy="339654"/>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4" name="组合 43">
            <a:extLst>
              <a:ext uri="{FF2B5EF4-FFF2-40B4-BE49-F238E27FC236}">
                <a16:creationId xmlns:a16="http://schemas.microsoft.com/office/drawing/2014/main" id="{8A390E93-9C15-46BA-AAF9-2BD749865E01}"/>
              </a:ext>
            </a:extLst>
          </p:cNvPr>
          <p:cNvGrpSpPr/>
          <p:nvPr/>
        </p:nvGrpSpPr>
        <p:grpSpPr>
          <a:xfrm>
            <a:off x="1723501" y="1231869"/>
            <a:ext cx="774663" cy="304443"/>
            <a:chOff x="2928102" y="4236810"/>
            <a:chExt cx="695550" cy="264665"/>
          </a:xfrm>
        </p:grpSpPr>
        <p:sp>
          <p:nvSpPr>
            <p:cNvPr id="72" name="矩形: 圆角 71">
              <a:extLst>
                <a:ext uri="{FF2B5EF4-FFF2-40B4-BE49-F238E27FC236}">
                  <a16:creationId xmlns:a16="http://schemas.microsoft.com/office/drawing/2014/main" id="{B9B68864-B07D-4BC4-A7B3-53189EBF480C}"/>
                </a:ext>
              </a:extLst>
            </p:cNvPr>
            <p:cNvSpPr/>
            <p:nvPr/>
          </p:nvSpPr>
          <p:spPr>
            <a:xfrm>
              <a:off x="2980740" y="4236810"/>
              <a:ext cx="572610" cy="26466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a:p>
          </p:txBody>
        </p:sp>
        <p:sp>
          <p:nvSpPr>
            <p:cNvPr id="73" name="文本框 72">
              <a:extLst>
                <a:ext uri="{FF2B5EF4-FFF2-40B4-BE49-F238E27FC236}">
                  <a16:creationId xmlns:a16="http://schemas.microsoft.com/office/drawing/2014/main" id="{8D834549-D4C8-4A27-AAC8-68923A621179}"/>
                </a:ext>
              </a:extLst>
            </p:cNvPr>
            <p:cNvSpPr txBox="1"/>
            <p:nvPr/>
          </p:nvSpPr>
          <p:spPr>
            <a:xfrm>
              <a:off x="2928102" y="4254821"/>
              <a:ext cx="695550" cy="240806"/>
            </a:xfrm>
            <a:prstGeom prst="rect">
              <a:avLst/>
            </a:prstGeom>
            <a:noFill/>
          </p:spPr>
          <p:txBody>
            <a:bodyPr wrap="square" rtlCol="0">
              <a:spAutoFit/>
            </a:bodyPr>
            <a:lstStyle/>
            <a:p>
              <a:r>
                <a:rPr lang="en-US" altLang="zh-CN" sz="1050" dirty="0"/>
                <a:t> </a:t>
              </a:r>
              <a:r>
                <a:rPr lang="en-US" altLang="zh-CN" sz="1200" b="1" dirty="0"/>
                <a:t>Color in</a:t>
              </a:r>
              <a:endParaRPr lang="zh-CN" altLang="en-US" sz="1200" b="1" dirty="0">
                <a:latin typeface="Times New Roman" panose="02020603050405020304" pitchFamily="18" charset="0"/>
                <a:cs typeface="Times New Roman" panose="02020603050405020304" pitchFamily="18" charset="0"/>
              </a:endParaRPr>
            </a:p>
          </p:txBody>
        </p:sp>
      </p:grpSp>
      <p:grpSp>
        <p:nvGrpSpPr>
          <p:cNvPr id="45" name="组合 44">
            <a:extLst>
              <a:ext uri="{FF2B5EF4-FFF2-40B4-BE49-F238E27FC236}">
                <a16:creationId xmlns:a16="http://schemas.microsoft.com/office/drawing/2014/main" id="{DB7CFF75-C770-4721-BB52-3CFCC5BD7397}"/>
              </a:ext>
            </a:extLst>
          </p:cNvPr>
          <p:cNvGrpSpPr/>
          <p:nvPr/>
        </p:nvGrpSpPr>
        <p:grpSpPr>
          <a:xfrm>
            <a:off x="1601098" y="1868616"/>
            <a:ext cx="1103158" cy="336037"/>
            <a:chOff x="4535012" y="1093077"/>
            <a:chExt cx="2889785" cy="519344"/>
          </a:xfrm>
        </p:grpSpPr>
        <p:sp>
          <p:nvSpPr>
            <p:cNvPr id="70" name="矩形 69">
              <a:extLst>
                <a:ext uri="{FF2B5EF4-FFF2-40B4-BE49-F238E27FC236}">
                  <a16:creationId xmlns:a16="http://schemas.microsoft.com/office/drawing/2014/main" id="{0E6BDF43-ADFF-44B2-98C1-CC1FD1E64633}"/>
                </a:ext>
              </a:extLst>
            </p:cNvPr>
            <p:cNvSpPr/>
            <p:nvPr/>
          </p:nvSpPr>
          <p:spPr>
            <a:xfrm>
              <a:off x="4535012" y="1093077"/>
              <a:ext cx="2503484" cy="51934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a:p>
          </p:txBody>
        </p:sp>
        <p:sp>
          <p:nvSpPr>
            <p:cNvPr id="71" name="文本框 70">
              <a:extLst>
                <a:ext uri="{FF2B5EF4-FFF2-40B4-BE49-F238E27FC236}">
                  <a16:creationId xmlns:a16="http://schemas.microsoft.com/office/drawing/2014/main" id="{22F54542-16A4-44B2-A2C3-84C4453764C3}"/>
                </a:ext>
              </a:extLst>
            </p:cNvPr>
            <p:cNvSpPr txBox="1"/>
            <p:nvPr/>
          </p:nvSpPr>
          <p:spPr>
            <a:xfrm>
              <a:off x="4718669" y="1096394"/>
              <a:ext cx="2706128" cy="428101"/>
            </a:xfrm>
            <a:prstGeom prst="rect">
              <a:avLst/>
            </a:prstGeom>
            <a:noFill/>
          </p:spPr>
          <p:txBody>
            <a:bodyPr wrap="square" rtlCol="0">
              <a:spAutoFit/>
            </a:bodyPr>
            <a:lstStyle/>
            <a:p>
              <a:r>
                <a:rPr lang="en-US" altLang="zh-CN" sz="1200" b="1" dirty="0"/>
                <a:t>Turn right</a:t>
              </a:r>
              <a:endParaRPr lang="zh-CN" altLang="en-US" sz="1200" b="1" dirty="0">
                <a:latin typeface="Times New Roman" panose="02020603050405020304" pitchFamily="18" charset="0"/>
                <a:cs typeface="Times New Roman" panose="02020603050405020304" pitchFamily="18" charset="0"/>
              </a:endParaRPr>
            </a:p>
          </p:txBody>
        </p:sp>
      </p:grpSp>
      <p:cxnSp>
        <p:nvCxnSpPr>
          <p:cNvPr id="46" name="直接连接符 45">
            <a:extLst>
              <a:ext uri="{FF2B5EF4-FFF2-40B4-BE49-F238E27FC236}">
                <a16:creationId xmlns:a16="http://schemas.microsoft.com/office/drawing/2014/main" id="{52334652-0821-4762-B511-98376F203F99}"/>
              </a:ext>
            </a:extLst>
          </p:cNvPr>
          <p:cNvCxnSpPr>
            <a:cxnSpLocks/>
          </p:cNvCxnSpPr>
          <p:nvPr/>
        </p:nvCxnSpPr>
        <p:spPr>
          <a:xfrm>
            <a:off x="2100996" y="2204653"/>
            <a:ext cx="0" cy="403386"/>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矩形: 圆角 48">
            <a:extLst>
              <a:ext uri="{FF2B5EF4-FFF2-40B4-BE49-F238E27FC236}">
                <a16:creationId xmlns:a16="http://schemas.microsoft.com/office/drawing/2014/main" id="{2BAFA9C7-A1C4-4DAD-9EE5-8C93EAE89074}"/>
              </a:ext>
            </a:extLst>
          </p:cNvPr>
          <p:cNvSpPr/>
          <p:nvPr/>
        </p:nvSpPr>
        <p:spPr>
          <a:xfrm>
            <a:off x="1277531" y="2602001"/>
            <a:ext cx="1555755" cy="30444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a:p>
        </p:txBody>
      </p:sp>
      <p:sp>
        <p:nvSpPr>
          <p:cNvPr id="69" name="文本框 68">
            <a:extLst>
              <a:ext uri="{FF2B5EF4-FFF2-40B4-BE49-F238E27FC236}">
                <a16:creationId xmlns:a16="http://schemas.microsoft.com/office/drawing/2014/main" id="{CD363333-96D0-4579-9816-A37DFF05B53C}"/>
              </a:ext>
            </a:extLst>
          </p:cNvPr>
          <p:cNvSpPr txBox="1"/>
          <p:nvPr/>
        </p:nvSpPr>
        <p:spPr>
          <a:xfrm>
            <a:off x="1156350" y="2615456"/>
            <a:ext cx="1797384" cy="276999"/>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Change the direction</a:t>
            </a:r>
            <a:endParaRPr lang="zh-CN" altLang="en-US" sz="1200" b="1" dirty="0">
              <a:latin typeface="Times New Roman" panose="02020603050405020304" pitchFamily="18" charset="0"/>
              <a:cs typeface="Times New Roman" panose="02020603050405020304" pitchFamily="18" charset="0"/>
            </a:endParaRPr>
          </a:p>
        </p:txBody>
      </p:sp>
      <p:grpSp>
        <p:nvGrpSpPr>
          <p:cNvPr id="35" name="组合 34">
            <a:extLst>
              <a:ext uri="{FF2B5EF4-FFF2-40B4-BE49-F238E27FC236}">
                <a16:creationId xmlns:a16="http://schemas.microsoft.com/office/drawing/2014/main" id="{F7B1EA55-4F95-4AD9-92C3-FA8F3CB180EF}"/>
              </a:ext>
            </a:extLst>
          </p:cNvPr>
          <p:cNvGrpSpPr/>
          <p:nvPr/>
        </p:nvGrpSpPr>
        <p:grpSpPr>
          <a:xfrm>
            <a:off x="1158798" y="3363450"/>
            <a:ext cx="1940461" cy="382954"/>
            <a:chOff x="4370396" y="1093077"/>
            <a:chExt cx="3187802" cy="519344"/>
          </a:xfrm>
        </p:grpSpPr>
        <p:sp>
          <p:nvSpPr>
            <p:cNvPr id="37" name="矩形 36">
              <a:extLst>
                <a:ext uri="{FF2B5EF4-FFF2-40B4-BE49-F238E27FC236}">
                  <a16:creationId xmlns:a16="http://schemas.microsoft.com/office/drawing/2014/main" id="{5B4326C8-9989-4618-A249-0E5F598D4D06}"/>
                </a:ext>
              </a:extLst>
            </p:cNvPr>
            <p:cNvSpPr/>
            <p:nvPr/>
          </p:nvSpPr>
          <p:spPr>
            <a:xfrm>
              <a:off x="4535012" y="1093077"/>
              <a:ext cx="2503484" cy="51934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a:p>
          </p:txBody>
        </p:sp>
        <p:sp>
          <p:nvSpPr>
            <p:cNvPr id="38" name="文本框 37">
              <a:extLst>
                <a:ext uri="{FF2B5EF4-FFF2-40B4-BE49-F238E27FC236}">
                  <a16:creationId xmlns:a16="http://schemas.microsoft.com/office/drawing/2014/main" id="{3594B6A7-FCF4-49C8-8265-9248269CA0E9}"/>
                </a:ext>
              </a:extLst>
            </p:cNvPr>
            <p:cNvSpPr txBox="1"/>
            <p:nvPr/>
          </p:nvSpPr>
          <p:spPr>
            <a:xfrm>
              <a:off x="4370396" y="1127426"/>
              <a:ext cx="3187802" cy="417393"/>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Center</a:t>
              </a:r>
              <a:r>
                <a:rPr lang="en-US" altLang="zh-CN" sz="14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coincidence</a:t>
              </a:r>
              <a:endParaRPr lang="zh-CN" altLang="en-US" sz="1400" b="1" dirty="0">
                <a:latin typeface="Times New Roman" panose="02020603050405020304" pitchFamily="18" charset="0"/>
                <a:cs typeface="Times New Roman" panose="02020603050405020304" pitchFamily="18" charset="0"/>
              </a:endParaRPr>
            </a:p>
          </p:txBody>
        </p:sp>
      </p:grpSp>
      <p:cxnSp>
        <p:nvCxnSpPr>
          <p:cNvPr id="36" name="直接连接符 35">
            <a:extLst>
              <a:ext uri="{FF2B5EF4-FFF2-40B4-BE49-F238E27FC236}">
                <a16:creationId xmlns:a16="http://schemas.microsoft.com/office/drawing/2014/main" id="{12AEF895-3FDF-434E-B8A6-CF582432BA98}"/>
              </a:ext>
            </a:extLst>
          </p:cNvPr>
          <p:cNvCxnSpPr>
            <a:cxnSpLocks/>
          </p:cNvCxnSpPr>
          <p:nvPr/>
        </p:nvCxnSpPr>
        <p:spPr>
          <a:xfrm>
            <a:off x="2100994" y="3758726"/>
            <a:ext cx="0" cy="440125"/>
          </a:xfrm>
          <a:prstGeom prst="line">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8" name="图片 77">
            <a:extLst>
              <a:ext uri="{FF2B5EF4-FFF2-40B4-BE49-F238E27FC236}">
                <a16:creationId xmlns:a16="http://schemas.microsoft.com/office/drawing/2014/main" id="{12B373BC-68BC-4F5D-8930-4BFF94331D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r="16576" b="-2246"/>
          <a:stretch/>
        </p:blipFill>
        <p:spPr>
          <a:xfrm>
            <a:off x="5148064" y="1216542"/>
            <a:ext cx="2092186" cy="1708260"/>
          </a:xfrm>
          <a:prstGeom prst="rect">
            <a:avLst/>
          </a:prstGeom>
          <a:ln>
            <a:noFill/>
          </a:ln>
          <a:effectLst>
            <a:softEdge rad="112500"/>
          </a:effectLst>
        </p:spPr>
      </p:pic>
      <p:pic>
        <p:nvPicPr>
          <p:cNvPr id="79" name="图片 78">
            <a:extLst>
              <a:ext uri="{FF2B5EF4-FFF2-40B4-BE49-F238E27FC236}">
                <a16:creationId xmlns:a16="http://schemas.microsoft.com/office/drawing/2014/main" id="{99FCF253-0995-437A-A6F2-B084C6D71A35}"/>
              </a:ext>
            </a:extLst>
          </p:cNvPr>
          <p:cNvPicPr>
            <a:picLocks noChangeAspect="1"/>
          </p:cNvPicPr>
          <p:nvPr/>
        </p:nvPicPr>
        <p:blipFill rotWithShape="1">
          <a:blip r:embed="rId5">
            <a:extLst>
              <a:ext uri="{28A0092B-C50C-407E-A947-70E740481C1C}">
                <a14:useLocalDpi xmlns:a14="http://schemas.microsoft.com/office/drawing/2010/main" val="0"/>
              </a:ext>
            </a:extLst>
          </a:blip>
          <a:srcRect r="4204" b="1970"/>
          <a:stretch/>
        </p:blipFill>
        <p:spPr>
          <a:xfrm>
            <a:off x="5178420" y="3226284"/>
            <a:ext cx="2193600" cy="1505007"/>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408659799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538DFBBD-F1E9-469B-AC8B-B13F577C0D71}"/>
              </a:ext>
            </a:extLst>
          </p:cNvPr>
          <p:cNvGrpSpPr/>
          <p:nvPr/>
        </p:nvGrpSpPr>
        <p:grpSpPr>
          <a:xfrm>
            <a:off x="1475656" y="1650224"/>
            <a:ext cx="6563037" cy="2077427"/>
            <a:chOff x="1475656" y="1650224"/>
            <a:chExt cx="6563037" cy="2077427"/>
          </a:xfrm>
        </p:grpSpPr>
        <p:sp>
          <p:nvSpPr>
            <p:cNvPr id="7" name="文本框 2">
              <a:extLst>
                <a:ext uri="{FF2B5EF4-FFF2-40B4-BE49-F238E27FC236}">
                  <a16:creationId xmlns:a16="http://schemas.microsoft.com/office/drawing/2014/main" id="{6F66C188-81A7-4E96-83F5-46EB1CBF911E}"/>
                </a:ext>
              </a:extLst>
            </p:cNvPr>
            <p:cNvSpPr txBox="1"/>
            <p:nvPr/>
          </p:nvSpPr>
          <p:spPr>
            <a:xfrm>
              <a:off x="1475656" y="1650224"/>
              <a:ext cx="1431677" cy="1569598"/>
            </a:xfrm>
            <a:prstGeom prst="rect">
              <a:avLst/>
            </a:prstGeom>
            <a:noFill/>
          </p:spPr>
          <p:txBody>
            <a:bodyPr wrap="none" lIns="91378" tIns="45689" rIns="91378" bIns="45689"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kumimoji="1" lang="en-US" altLang="zh-CN" sz="9600" dirty="0">
                  <a:solidFill>
                    <a:schemeClr val="bg1"/>
                  </a:solidFill>
                  <a:ea typeface="Microsoft YaHei" charset="0"/>
                  <a:cs typeface="Microsoft YaHei" charset="0"/>
                </a:rPr>
                <a:t>05</a:t>
              </a:r>
              <a:endParaRPr kumimoji="1" lang="zh-CN" altLang="en-US" sz="9600" dirty="0">
                <a:solidFill>
                  <a:schemeClr val="bg1"/>
                </a:solidFill>
                <a:ea typeface="Microsoft YaHei" charset="0"/>
                <a:cs typeface="Microsoft YaHei" charset="0"/>
              </a:endParaRPr>
            </a:p>
          </p:txBody>
        </p:sp>
        <p:sp>
          <p:nvSpPr>
            <p:cNvPr id="8" name="文本框 4">
              <a:extLst>
                <a:ext uri="{FF2B5EF4-FFF2-40B4-BE49-F238E27FC236}">
                  <a16:creationId xmlns:a16="http://schemas.microsoft.com/office/drawing/2014/main" id="{1AC06F1D-607C-4F7F-A38E-83097619BCFC}"/>
                </a:ext>
              </a:extLst>
            </p:cNvPr>
            <p:cNvSpPr txBox="1"/>
            <p:nvPr/>
          </p:nvSpPr>
          <p:spPr>
            <a:xfrm>
              <a:off x="3203848" y="1973391"/>
              <a:ext cx="4834845" cy="1754260"/>
            </a:xfrm>
            <a:prstGeom prst="rect">
              <a:avLst/>
            </a:prstGeom>
            <a:noFill/>
          </p:spPr>
          <p:txBody>
            <a:bodyPr wrap="none" lIns="91374" tIns="45687" rIns="91374" bIns="45687"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微软雅黑" panose="020B0503020204020204" pitchFamily="34" charset="-122"/>
                  <a:ea typeface="微软雅黑" panose="020B0503020204020204" pitchFamily="34" charset="-122"/>
                </a:rPr>
                <a:t>Navigation In </a:t>
              </a:r>
            </a:p>
            <a:p>
              <a:pPr algn="ctr"/>
              <a:r>
                <a:rPr lang="en-US" altLang="zh-CN" sz="5400" dirty="0">
                  <a:solidFill>
                    <a:schemeClr val="bg1"/>
                  </a:solidFill>
                  <a:latin typeface="微软雅黑" panose="020B0503020204020204" pitchFamily="34" charset="-122"/>
                  <a:ea typeface="微软雅黑" panose="020B0503020204020204" pitchFamily="34" charset="-122"/>
                </a:rPr>
                <a:t>Patio 2</a:t>
              </a:r>
            </a:p>
          </p:txBody>
        </p:sp>
      </p:grpSp>
      <p:sp>
        <p:nvSpPr>
          <p:cNvPr id="9" name="文本框 8">
            <a:extLst>
              <a:ext uri="{FF2B5EF4-FFF2-40B4-BE49-F238E27FC236}">
                <a16:creationId xmlns:a16="http://schemas.microsoft.com/office/drawing/2014/main" id="{030F882A-49A1-49E6-910D-CDB7927D8327}"/>
              </a:ext>
            </a:extLst>
          </p:cNvPr>
          <p:cNvSpPr txBox="1"/>
          <p:nvPr/>
        </p:nvSpPr>
        <p:spPr>
          <a:xfrm>
            <a:off x="3563888" y="3727651"/>
            <a:ext cx="2592288" cy="707886"/>
          </a:xfrm>
          <a:prstGeom prst="rect">
            <a:avLst/>
          </a:prstGeom>
          <a:noFill/>
        </p:spPr>
        <p:txBody>
          <a:bodyPr wrap="square" rtlCol="0">
            <a:spAutoFit/>
          </a:bodyPr>
          <a:lstStyle/>
          <a:p>
            <a:r>
              <a:rPr lang="en-US" altLang="zh-CN" sz="2000" dirty="0">
                <a:solidFill>
                  <a:schemeClr val="bg1"/>
                </a:solidFill>
              </a:rPr>
              <a:t>Speaker:</a:t>
            </a:r>
            <a:r>
              <a:rPr lang="zh-CN" altLang="en-US" sz="2000" dirty="0">
                <a:solidFill>
                  <a:schemeClr val="bg1"/>
                </a:solidFill>
              </a:rPr>
              <a:t> </a:t>
            </a:r>
            <a:r>
              <a:rPr lang="en-US" altLang="zh-CN" sz="2000" dirty="0" err="1">
                <a:solidFill>
                  <a:schemeClr val="bg1"/>
                </a:solidFill>
              </a:rPr>
              <a:t>Hongfei</a:t>
            </a:r>
            <a:r>
              <a:rPr lang="en-US" altLang="zh-CN" sz="2000" dirty="0">
                <a:solidFill>
                  <a:schemeClr val="bg1"/>
                </a:solidFill>
              </a:rPr>
              <a:t> Wu</a:t>
            </a:r>
          </a:p>
          <a:p>
            <a:r>
              <a:rPr lang="en-US" altLang="zh-CN" sz="2000" dirty="0">
                <a:solidFill>
                  <a:schemeClr val="bg1"/>
                </a:solidFill>
              </a:rPr>
              <a:t>	</a:t>
            </a:r>
            <a:r>
              <a:rPr lang="en-US" altLang="zh-CN" sz="2000" dirty="0" err="1">
                <a:solidFill>
                  <a:schemeClr val="bg1"/>
                </a:solidFill>
              </a:rPr>
              <a:t>Yangchen</a:t>
            </a:r>
            <a:r>
              <a:rPr lang="en-US" altLang="zh-CN" sz="2000" dirty="0">
                <a:solidFill>
                  <a:schemeClr val="bg1"/>
                </a:solidFill>
              </a:rPr>
              <a:t> Yu</a:t>
            </a:r>
            <a:endParaRPr lang="zh-CN" altLang="en-US" sz="2000" dirty="0">
              <a:solidFill>
                <a:schemeClr val="bg1"/>
              </a:solidFill>
            </a:endParaRPr>
          </a:p>
        </p:txBody>
      </p:sp>
    </p:spTree>
    <p:custDataLst>
      <p:tags r:id="rId1"/>
    </p:custDataLst>
    <p:extLst>
      <p:ext uri="{BB962C8B-B14F-4D97-AF65-F5344CB8AC3E}">
        <p14:creationId xmlns:p14="http://schemas.microsoft.com/office/powerpoint/2010/main" val="951652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58">
                <a:extLst>
                  <a:ext uri="{FF2B5EF4-FFF2-40B4-BE49-F238E27FC236}">
                    <a16:creationId xmlns:a16="http://schemas.microsoft.com/office/drawing/2014/main" id="{426F4906-DEB0-4D82-953B-F8D6A1A47B9B}"/>
                  </a:ext>
                </a:extLst>
              </p:cNvPr>
              <p:cNvSpPr txBox="1"/>
              <p:nvPr/>
            </p:nvSpPr>
            <p:spPr>
              <a:xfrm>
                <a:off x="923060" y="4405747"/>
                <a:ext cx="2339125" cy="514691"/>
              </a:xfrm>
              <a:prstGeom prst="rect">
                <a:avLst/>
              </a:prstGeom>
              <a:noFill/>
            </p:spPr>
            <p:txBody>
              <a:bodyPr wrap="none" lIns="68528" tIns="34289" rIns="68528" bIns="34289">
                <a:spAutoFit/>
              </a:bodyPr>
              <a:lstStyle/>
              <a:p>
                <a:pPr>
                  <a:defRPr/>
                </a:pPr>
                <a:r>
                  <a:rPr lang="en-US" altLang="zh-CN" sz="1200" dirty="0"/>
                  <a:t>TW-TOF (two way-time of flight)</a:t>
                </a:r>
              </a:p>
              <a:p>
                <a:pPr>
                  <a:defRPr/>
                </a:pPr>
                <a:r>
                  <a:rPr lang="en-US" altLang="zh-CN" sz="1200" dirty="0"/>
                  <a:t>   </a:t>
                </a:r>
                <a14:m>
                  <m:oMath xmlns:m="http://schemas.openxmlformats.org/officeDocument/2006/math">
                    <m:r>
                      <a:rPr lang="en-US" altLang="zh-CN" sz="1200" b="0" i="1" smtClean="0">
                        <a:latin typeface="Cambria Math" panose="02040503050406030204" pitchFamily="18" charset="0"/>
                      </a:rPr>
                      <m:t>𝑆</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b="0" i="1" smtClean="0">
                                <a:latin typeface="Cambria Math" panose="02040503050406030204" pitchFamily="18" charset="0"/>
                              </a:rPr>
                              <m:t>2</m:t>
                            </m:r>
                          </m:den>
                        </m:f>
                        <m:r>
                          <a:rPr lang="en-US" altLang="zh-CN" sz="1200" b="0" i="1" smtClean="0">
                            <a:latin typeface="Cambria Math" panose="02040503050406030204" pitchFamily="18" charset="0"/>
                          </a:rPr>
                          <m:t>𝑣</m:t>
                        </m:r>
                      </m:e>
                      <m:sub>
                        <m:r>
                          <a:rPr lang="en-US" altLang="zh-CN" sz="1200" b="0" i="1" smtClean="0">
                            <a:latin typeface="Cambria Math" panose="02040503050406030204" pitchFamily="18" charset="0"/>
                          </a:rPr>
                          <m:t>𝑐</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𝑇</m:t>
                        </m:r>
                      </m:e>
                      <m:sub>
                        <m:r>
                          <a:rPr lang="en-US" altLang="zh-CN" sz="1200" b="0" i="1" smtClean="0">
                            <a:latin typeface="Cambria Math" panose="02040503050406030204" pitchFamily="18" charset="0"/>
                          </a:rPr>
                          <m:t>𝑎</m:t>
                        </m:r>
                        <m:r>
                          <a:rPr lang="en-US" altLang="zh-CN" sz="1200" b="0" i="1" smtClean="0">
                            <a:latin typeface="Cambria Math" panose="02040503050406030204" pitchFamily="18" charset="0"/>
                          </a:rPr>
                          <m:t>2</m:t>
                        </m:r>
                      </m:sub>
                    </m:sSub>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𝑇</m:t>
                        </m:r>
                      </m:e>
                      <m:sub>
                        <m:r>
                          <a:rPr lang="en-US" altLang="zh-CN" sz="1200" i="1">
                            <a:latin typeface="Cambria Math" panose="02040503050406030204" pitchFamily="18" charset="0"/>
                          </a:rPr>
                          <m:t>𝑎</m:t>
                        </m:r>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oMath>
                </a14:m>
                <a:r>
                  <a:rPr lang="en-US" altLang="zh-CN" sz="1200" dirty="0"/>
                  <a:t> </a:t>
                </a:r>
                <a14:m>
                  <m:oMath xmlns:m="http://schemas.openxmlformats.org/officeDocument/2006/math">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𝑇</m:t>
                        </m:r>
                      </m:e>
                      <m:sub>
                        <m:r>
                          <a:rPr lang="en-US" altLang="zh-CN" sz="1200" b="0" i="1" smtClean="0">
                            <a:latin typeface="Cambria Math" panose="02040503050406030204" pitchFamily="18" charset="0"/>
                          </a:rPr>
                          <m:t>𝑏</m:t>
                        </m:r>
                        <m:r>
                          <a:rPr lang="en-US" altLang="zh-CN" sz="1200" i="1">
                            <a:latin typeface="Cambria Math" panose="02040503050406030204" pitchFamily="18" charset="0"/>
                          </a:rPr>
                          <m:t>2</m:t>
                        </m:r>
                      </m:sub>
                    </m:sSub>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𝑇</m:t>
                        </m:r>
                      </m:e>
                      <m:sub>
                        <m:r>
                          <a:rPr lang="en-US" altLang="zh-CN" sz="1200" b="0" i="1" smtClean="0">
                            <a:latin typeface="Cambria Math" panose="02040503050406030204" pitchFamily="18" charset="0"/>
                          </a:rPr>
                          <m:t>𝑏</m:t>
                        </m:r>
                        <m:r>
                          <a:rPr lang="en-US" altLang="zh-CN" sz="1200" i="1">
                            <a:latin typeface="Cambria Math" panose="02040503050406030204" pitchFamily="18" charset="0"/>
                          </a:rPr>
                          <m:t>1</m:t>
                        </m:r>
                      </m:sub>
                    </m:sSub>
                    <m:r>
                      <a:rPr lang="en-US" altLang="zh-CN" sz="1200" b="0" i="1" smtClean="0">
                        <a:latin typeface="Cambria Math" panose="02040503050406030204" pitchFamily="18" charset="0"/>
                      </a:rPr>
                      <m:t>)]</m:t>
                    </m:r>
                  </m:oMath>
                </a14:m>
                <a:endParaRPr lang="en-US" altLang="zh-CN" sz="1200" dirty="0"/>
              </a:p>
            </p:txBody>
          </p:sp>
        </mc:Choice>
        <mc:Fallback xmlns="">
          <p:sp>
            <p:nvSpPr>
              <p:cNvPr id="2" name="TextBox 58">
                <a:extLst>
                  <a:ext uri="{FF2B5EF4-FFF2-40B4-BE49-F238E27FC236}">
                    <a16:creationId xmlns:a16="http://schemas.microsoft.com/office/drawing/2014/main" id="{426F4906-DEB0-4D82-953B-F8D6A1A47B9B}"/>
                  </a:ext>
                </a:extLst>
              </p:cNvPr>
              <p:cNvSpPr txBox="1">
                <a:spLocks noRot="1" noChangeAspect="1" noMove="1" noResize="1" noEditPoints="1" noAdjustHandles="1" noChangeArrowheads="1" noChangeShapeType="1" noTextEdit="1"/>
              </p:cNvSpPr>
              <p:nvPr/>
            </p:nvSpPr>
            <p:spPr>
              <a:xfrm>
                <a:off x="923060" y="4405747"/>
                <a:ext cx="2339125" cy="514691"/>
              </a:xfrm>
              <a:prstGeom prst="rect">
                <a:avLst/>
              </a:prstGeom>
              <a:blipFill>
                <a:blip r:embed="rId2"/>
                <a:stretch>
                  <a:fillRect l="-1042" t="-3571" b="-476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44BF650-01A8-46DD-BE54-AA55F5EE93C7}"/>
              </a:ext>
            </a:extLst>
          </p:cNvPr>
          <p:cNvPicPr/>
          <p:nvPr/>
        </p:nvPicPr>
        <p:blipFill>
          <a:blip r:embed="rId3"/>
          <a:stretch>
            <a:fillRect/>
          </a:stretch>
        </p:blipFill>
        <p:spPr>
          <a:xfrm>
            <a:off x="395536" y="951570"/>
            <a:ext cx="4104456" cy="3240360"/>
          </a:xfrm>
          <a:prstGeom prst="rect">
            <a:avLst/>
          </a:prstGeom>
        </p:spPr>
      </p:pic>
      <p:grpSp>
        <p:nvGrpSpPr>
          <p:cNvPr id="4" name="组合 3">
            <a:extLst>
              <a:ext uri="{FF2B5EF4-FFF2-40B4-BE49-F238E27FC236}">
                <a16:creationId xmlns:a16="http://schemas.microsoft.com/office/drawing/2014/main" id="{BE45CCFD-091E-4695-8594-3A6433B78217}"/>
              </a:ext>
            </a:extLst>
          </p:cNvPr>
          <p:cNvGrpSpPr/>
          <p:nvPr/>
        </p:nvGrpSpPr>
        <p:grpSpPr>
          <a:xfrm>
            <a:off x="0" y="-20538"/>
            <a:ext cx="9144000" cy="523220"/>
            <a:chOff x="0" y="-20538"/>
            <a:chExt cx="9144000" cy="523220"/>
          </a:xfrm>
        </p:grpSpPr>
        <p:pic>
          <p:nvPicPr>
            <p:cNvPr id="5" name="Picture 2" descr="C:\Users\Administrator\Desktop\11111.tif">
              <a:extLst>
                <a:ext uri="{FF2B5EF4-FFF2-40B4-BE49-F238E27FC236}">
                  <a16:creationId xmlns:a16="http://schemas.microsoft.com/office/drawing/2014/main" id="{2B2B2204-6497-4A39-A53F-174D07BEF6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1703"/>
            <a:stretch/>
          </p:blipFill>
          <p:spPr bwMode="auto">
            <a:xfrm>
              <a:off x="0" y="10588"/>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3FA6C537-D379-4E9C-B767-80B282A5E96E}"/>
                </a:ext>
              </a:extLst>
            </p:cNvPr>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TextBox 68">
              <a:extLst>
                <a:ext uri="{FF2B5EF4-FFF2-40B4-BE49-F238E27FC236}">
                  <a16:creationId xmlns:a16="http://schemas.microsoft.com/office/drawing/2014/main" id="{06015A0B-C4DE-4E9F-867E-4BAB00BB4D9A}"/>
                </a:ext>
              </a:extLst>
            </p:cNvPr>
            <p:cNvSpPr txBox="1">
              <a:spLocks noChangeArrowheads="1"/>
            </p:cNvSpPr>
            <p:nvPr/>
          </p:nvSpPr>
          <p:spPr bwMode="auto">
            <a:xfrm>
              <a:off x="2613114" y="-20538"/>
              <a:ext cx="3917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Overview</a:t>
              </a:r>
              <a:endParaRPr lang="id-ID" altLang="zh-CN" sz="2800" b="1" dirty="0">
                <a:solidFill>
                  <a:schemeClr val="bg1"/>
                </a:solidFill>
                <a:latin typeface="Roboto" pitchFamily="2" charset="0"/>
                <a:ea typeface="Roboto" pitchFamily="2" charset="0"/>
                <a:cs typeface="Roboto" pitchFamily="2" charset="0"/>
              </a:endParaRPr>
            </a:p>
          </p:txBody>
        </p:sp>
      </p:grpSp>
      <p:grpSp>
        <p:nvGrpSpPr>
          <p:cNvPr id="28" name="组合 27">
            <a:extLst>
              <a:ext uri="{FF2B5EF4-FFF2-40B4-BE49-F238E27FC236}">
                <a16:creationId xmlns:a16="http://schemas.microsoft.com/office/drawing/2014/main" id="{55BFCD32-D341-46DC-BE20-969260A39792}"/>
              </a:ext>
            </a:extLst>
          </p:cNvPr>
          <p:cNvGrpSpPr/>
          <p:nvPr/>
        </p:nvGrpSpPr>
        <p:grpSpPr>
          <a:xfrm>
            <a:off x="4439320" y="704451"/>
            <a:ext cx="658416" cy="582588"/>
            <a:chOff x="4499992" y="877340"/>
            <a:chExt cx="741760" cy="741759"/>
          </a:xfrm>
        </p:grpSpPr>
        <p:sp>
          <p:nvSpPr>
            <p:cNvPr id="9" name="Rectangle 7">
              <a:extLst>
                <a:ext uri="{FF2B5EF4-FFF2-40B4-BE49-F238E27FC236}">
                  <a16:creationId xmlns:a16="http://schemas.microsoft.com/office/drawing/2014/main" id="{3DCBCD35-14FB-42FB-A278-CE4EBFBBA7C9}"/>
                </a:ext>
              </a:extLst>
            </p:cNvPr>
            <p:cNvSpPr/>
            <p:nvPr/>
          </p:nvSpPr>
          <p:spPr bwMode="auto">
            <a:xfrm>
              <a:off x="4499992" y="971399"/>
              <a:ext cx="656035" cy="647700"/>
            </a:xfrm>
            <a:prstGeom prst="rect">
              <a:avLst/>
            </a:prstGeom>
            <a:solidFill>
              <a:srgbClr val="16294C">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0" name="Rectangle 8">
              <a:extLst>
                <a:ext uri="{FF2B5EF4-FFF2-40B4-BE49-F238E27FC236}">
                  <a16:creationId xmlns:a16="http://schemas.microsoft.com/office/drawing/2014/main" id="{5D85B009-5A8C-4D9E-9EC6-DD7092EF4064}"/>
                </a:ext>
              </a:extLst>
            </p:cNvPr>
            <p:cNvSpPr/>
            <p:nvPr/>
          </p:nvSpPr>
          <p:spPr bwMode="auto">
            <a:xfrm>
              <a:off x="4585717" y="877340"/>
              <a:ext cx="656035" cy="647700"/>
            </a:xfrm>
            <a:prstGeom prst="rect">
              <a:avLst/>
            </a:prstGeom>
            <a:solidFill>
              <a:srgbClr val="16294C">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1" name="Oval 9">
              <a:extLst>
                <a:ext uri="{FF2B5EF4-FFF2-40B4-BE49-F238E27FC236}">
                  <a16:creationId xmlns:a16="http://schemas.microsoft.com/office/drawing/2014/main" id="{8EA75D35-A15D-4258-911A-62B434E3196D}"/>
                </a:ext>
              </a:extLst>
            </p:cNvPr>
            <p:cNvSpPr/>
            <p:nvPr/>
          </p:nvSpPr>
          <p:spPr bwMode="auto">
            <a:xfrm>
              <a:off x="4541664" y="920203"/>
              <a:ext cx="657225" cy="658415"/>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1</a:t>
              </a:r>
            </a:p>
          </p:txBody>
        </p:sp>
      </p:grpSp>
      <p:grpSp>
        <p:nvGrpSpPr>
          <p:cNvPr id="30" name="组合 29">
            <a:extLst>
              <a:ext uri="{FF2B5EF4-FFF2-40B4-BE49-F238E27FC236}">
                <a16:creationId xmlns:a16="http://schemas.microsoft.com/office/drawing/2014/main" id="{C1AA9FC2-420F-445F-9B77-2F36FD4082AD}"/>
              </a:ext>
            </a:extLst>
          </p:cNvPr>
          <p:cNvGrpSpPr/>
          <p:nvPr/>
        </p:nvGrpSpPr>
        <p:grpSpPr>
          <a:xfrm>
            <a:off x="4439320" y="1635646"/>
            <a:ext cx="656035" cy="647700"/>
            <a:chOff x="4518022" y="2137347"/>
            <a:chExt cx="742950" cy="741759"/>
          </a:xfrm>
        </p:grpSpPr>
        <p:sp>
          <p:nvSpPr>
            <p:cNvPr id="13" name="Rectangle 11">
              <a:extLst>
                <a:ext uri="{FF2B5EF4-FFF2-40B4-BE49-F238E27FC236}">
                  <a16:creationId xmlns:a16="http://schemas.microsoft.com/office/drawing/2014/main" id="{2EAE2560-B379-4AE7-A6AD-BB0E5708B679}"/>
                </a:ext>
              </a:extLst>
            </p:cNvPr>
            <p:cNvSpPr/>
            <p:nvPr/>
          </p:nvSpPr>
          <p:spPr bwMode="auto">
            <a:xfrm>
              <a:off x="4518022" y="2231406"/>
              <a:ext cx="657225" cy="647700"/>
            </a:xfrm>
            <a:prstGeom prst="rect">
              <a:avLst/>
            </a:prstGeom>
            <a:solidFill>
              <a:srgbClr val="00B09B">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4" name="Rectangle 12">
              <a:extLst>
                <a:ext uri="{FF2B5EF4-FFF2-40B4-BE49-F238E27FC236}">
                  <a16:creationId xmlns:a16="http://schemas.microsoft.com/office/drawing/2014/main" id="{3A53DFFE-5054-4DAE-BAB8-BA9D9F6AD314}"/>
                </a:ext>
              </a:extLst>
            </p:cNvPr>
            <p:cNvSpPr/>
            <p:nvPr/>
          </p:nvSpPr>
          <p:spPr bwMode="auto">
            <a:xfrm>
              <a:off x="4603747" y="2137347"/>
              <a:ext cx="657225" cy="647700"/>
            </a:xfrm>
            <a:prstGeom prst="rect">
              <a:avLst/>
            </a:prstGeom>
            <a:solidFill>
              <a:srgbClr val="00B09B">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5" name="Oval 13">
              <a:extLst>
                <a:ext uri="{FF2B5EF4-FFF2-40B4-BE49-F238E27FC236}">
                  <a16:creationId xmlns:a16="http://schemas.microsoft.com/office/drawing/2014/main" id="{217677CB-C8DD-4C3E-845F-18A75FBD40BA}"/>
                </a:ext>
              </a:extLst>
            </p:cNvPr>
            <p:cNvSpPr/>
            <p:nvPr/>
          </p:nvSpPr>
          <p:spPr bwMode="auto">
            <a:xfrm>
              <a:off x="4559693" y="2180210"/>
              <a:ext cx="658416" cy="658415"/>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2</a:t>
              </a:r>
            </a:p>
          </p:txBody>
        </p:sp>
      </p:grpSp>
      <p:grpSp>
        <p:nvGrpSpPr>
          <p:cNvPr id="33" name="组合 32">
            <a:extLst>
              <a:ext uri="{FF2B5EF4-FFF2-40B4-BE49-F238E27FC236}">
                <a16:creationId xmlns:a16="http://schemas.microsoft.com/office/drawing/2014/main" id="{F5684A12-5DE2-4F91-9B1E-95A42F0901B9}"/>
              </a:ext>
            </a:extLst>
          </p:cNvPr>
          <p:cNvGrpSpPr/>
          <p:nvPr/>
        </p:nvGrpSpPr>
        <p:grpSpPr>
          <a:xfrm>
            <a:off x="4439320" y="2688449"/>
            <a:ext cx="661644" cy="675389"/>
            <a:chOff x="4517426" y="3287358"/>
            <a:chExt cx="742950" cy="741759"/>
          </a:xfrm>
        </p:grpSpPr>
        <p:sp>
          <p:nvSpPr>
            <p:cNvPr id="17" name="Rectangle 15">
              <a:extLst>
                <a:ext uri="{FF2B5EF4-FFF2-40B4-BE49-F238E27FC236}">
                  <a16:creationId xmlns:a16="http://schemas.microsoft.com/office/drawing/2014/main" id="{2EC2A362-4816-46ED-84C6-81F4C8583BD0}"/>
                </a:ext>
              </a:extLst>
            </p:cNvPr>
            <p:cNvSpPr/>
            <p:nvPr/>
          </p:nvSpPr>
          <p:spPr bwMode="auto">
            <a:xfrm>
              <a:off x="4517426" y="3381417"/>
              <a:ext cx="657225" cy="647700"/>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grpSp>
          <p:nvGrpSpPr>
            <p:cNvPr id="32" name="组合 31">
              <a:extLst>
                <a:ext uri="{FF2B5EF4-FFF2-40B4-BE49-F238E27FC236}">
                  <a16:creationId xmlns:a16="http://schemas.microsoft.com/office/drawing/2014/main" id="{32F9291E-BF65-4EDB-9A01-236A407FA7D6}"/>
                </a:ext>
              </a:extLst>
            </p:cNvPr>
            <p:cNvGrpSpPr/>
            <p:nvPr/>
          </p:nvGrpSpPr>
          <p:grpSpPr>
            <a:xfrm>
              <a:off x="4559097" y="3287358"/>
              <a:ext cx="701279" cy="701278"/>
              <a:chOff x="4559097" y="3287358"/>
              <a:chExt cx="701279" cy="701278"/>
            </a:xfrm>
          </p:grpSpPr>
          <p:sp>
            <p:nvSpPr>
              <p:cNvPr id="18" name="Rectangle 16">
                <a:extLst>
                  <a:ext uri="{FF2B5EF4-FFF2-40B4-BE49-F238E27FC236}">
                    <a16:creationId xmlns:a16="http://schemas.microsoft.com/office/drawing/2014/main" id="{90976DF1-B603-4CDF-95FC-613DD0AFAEBA}"/>
                  </a:ext>
                </a:extLst>
              </p:cNvPr>
              <p:cNvSpPr/>
              <p:nvPr/>
            </p:nvSpPr>
            <p:spPr bwMode="auto">
              <a:xfrm>
                <a:off x="4603151" y="3287358"/>
                <a:ext cx="657225" cy="647700"/>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9" name="Oval 17">
                <a:extLst>
                  <a:ext uri="{FF2B5EF4-FFF2-40B4-BE49-F238E27FC236}">
                    <a16:creationId xmlns:a16="http://schemas.microsoft.com/office/drawing/2014/main" id="{13C15964-800A-4396-88A6-6C2D342AFFBF}"/>
                  </a:ext>
                </a:extLst>
              </p:cNvPr>
              <p:cNvSpPr/>
              <p:nvPr/>
            </p:nvSpPr>
            <p:spPr bwMode="auto">
              <a:xfrm>
                <a:off x="4559097" y="3330221"/>
                <a:ext cx="658416" cy="658415"/>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3</a:t>
                </a:r>
              </a:p>
            </p:txBody>
          </p:sp>
        </p:grpSp>
      </p:grpSp>
      <p:sp>
        <p:nvSpPr>
          <p:cNvPr id="29" name="文本框 28">
            <a:extLst>
              <a:ext uri="{FF2B5EF4-FFF2-40B4-BE49-F238E27FC236}">
                <a16:creationId xmlns:a16="http://schemas.microsoft.com/office/drawing/2014/main" id="{9CFB520F-C5C7-487C-99C1-947AC1F337A4}"/>
              </a:ext>
            </a:extLst>
          </p:cNvPr>
          <p:cNvSpPr txBox="1"/>
          <p:nvPr/>
        </p:nvSpPr>
        <p:spPr>
          <a:xfrm>
            <a:off x="5164164" y="752386"/>
            <a:ext cx="2719284" cy="523220"/>
          </a:xfrm>
          <a:prstGeom prst="rect">
            <a:avLst/>
          </a:prstGeom>
          <a:noFill/>
        </p:spPr>
        <p:txBody>
          <a:bodyPr wrap="square" rtlCol="0">
            <a:spAutoFit/>
          </a:bodyPr>
          <a:lstStyle/>
          <a:p>
            <a:r>
              <a:rPr lang="en-US" altLang="zh-CN" sz="1400" dirty="0"/>
              <a:t>Fixed beacon position, label and detect key point coordinates</a:t>
            </a:r>
            <a:endParaRPr lang="zh-CN" altLang="en-US" sz="1400" dirty="0"/>
          </a:p>
        </p:txBody>
      </p:sp>
      <p:sp>
        <p:nvSpPr>
          <p:cNvPr id="31" name="文本框 30">
            <a:extLst>
              <a:ext uri="{FF2B5EF4-FFF2-40B4-BE49-F238E27FC236}">
                <a16:creationId xmlns:a16="http://schemas.microsoft.com/office/drawing/2014/main" id="{E12E9DEF-D851-4A55-9906-CDAF36EE91FF}"/>
              </a:ext>
            </a:extLst>
          </p:cNvPr>
          <p:cNvSpPr txBox="1"/>
          <p:nvPr/>
        </p:nvSpPr>
        <p:spPr>
          <a:xfrm>
            <a:off x="5164164" y="1635646"/>
            <a:ext cx="3296268" cy="954107"/>
          </a:xfrm>
          <a:prstGeom prst="rect">
            <a:avLst/>
          </a:prstGeom>
          <a:noFill/>
        </p:spPr>
        <p:txBody>
          <a:bodyPr wrap="square" rtlCol="0">
            <a:spAutoFit/>
          </a:bodyPr>
          <a:lstStyle/>
          <a:p>
            <a:r>
              <a:rPr lang="en-US" altLang="zh-CN" sz="1400" dirty="0"/>
              <a:t>Beacon gives real-time position  to vehicle through the distance given by the beacon</a:t>
            </a:r>
            <a:endParaRPr lang="zh-CN" altLang="en-US" sz="1400" dirty="0"/>
          </a:p>
          <a:p>
            <a:r>
              <a:rPr lang="en-US" altLang="zh-CN" sz="1400" dirty="0"/>
              <a:t> and direction given by the geomagnetic module</a:t>
            </a:r>
            <a:endParaRPr lang="zh-CN" altLang="en-US" sz="1400" dirty="0"/>
          </a:p>
        </p:txBody>
      </p:sp>
      <p:sp>
        <p:nvSpPr>
          <p:cNvPr id="40" name="文本框 39">
            <a:extLst>
              <a:ext uri="{FF2B5EF4-FFF2-40B4-BE49-F238E27FC236}">
                <a16:creationId xmlns:a16="http://schemas.microsoft.com/office/drawing/2014/main" id="{46E2AC96-B6B7-40D4-B5CA-A8AD05B42E02}"/>
              </a:ext>
            </a:extLst>
          </p:cNvPr>
          <p:cNvSpPr txBox="1"/>
          <p:nvPr/>
        </p:nvSpPr>
        <p:spPr>
          <a:xfrm>
            <a:off x="5164163" y="2688449"/>
            <a:ext cx="3594885" cy="738664"/>
          </a:xfrm>
          <a:prstGeom prst="rect">
            <a:avLst/>
          </a:prstGeom>
          <a:noFill/>
        </p:spPr>
        <p:txBody>
          <a:bodyPr wrap="square" rtlCol="0">
            <a:spAutoFit/>
          </a:bodyPr>
          <a:lstStyle/>
          <a:p>
            <a:r>
              <a:rPr lang="en-US" altLang="zh-CN" sz="1400" dirty="0"/>
              <a:t>The car corrects its direction according to the current position and the coordinates of the  key point until it reaches the key point.</a:t>
            </a:r>
            <a:endParaRPr lang="zh-CN" altLang="en-US" sz="1400" dirty="0"/>
          </a:p>
        </p:txBody>
      </p:sp>
      <p:grpSp>
        <p:nvGrpSpPr>
          <p:cNvPr id="41" name="组合 40">
            <a:extLst>
              <a:ext uri="{FF2B5EF4-FFF2-40B4-BE49-F238E27FC236}">
                <a16:creationId xmlns:a16="http://schemas.microsoft.com/office/drawing/2014/main" id="{D1401AAA-3A6A-499E-BD02-8C64D5D95735}"/>
              </a:ext>
            </a:extLst>
          </p:cNvPr>
          <p:cNvGrpSpPr/>
          <p:nvPr/>
        </p:nvGrpSpPr>
        <p:grpSpPr>
          <a:xfrm>
            <a:off x="4439320" y="3936991"/>
            <a:ext cx="656036" cy="660042"/>
            <a:chOff x="4994737" y="2246270"/>
            <a:chExt cx="741760" cy="741759"/>
          </a:xfrm>
        </p:grpSpPr>
        <p:sp>
          <p:nvSpPr>
            <p:cNvPr id="42" name="Rectangle 27">
              <a:extLst>
                <a:ext uri="{FF2B5EF4-FFF2-40B4-BE49-F238E27FC236}">
                  <a16:creationId xmlns:a16="http://schemas.microsoft.com/office/drawing/2014/main" id="{60232BCB-277F-46D4-BAAC-CAC1646B9ED2}"/>
                </a:ext>
              </a:extLst>
            </p:cNvPr>
            <p:cNvSpPr/>
            <p:nvPr/>
          </p:nvSpPr>
          <p:spPr bwMode="auto">
            <a:xfrm>
              <a:off x="4994737" y="2340329"/>
              <a:ext cx="656035" cy="647700"/>
            </a:xfrm>
            <a:prstGeom prst="rect">
              <a:avLst/>
            </a:prstGeom>
            <a:solidFill>
              <a:srgbClr val="DF361F">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43" name="Rectangle 28">
              <a:extLst>
                <a:ext uri="{FF2B5EF4-FFF2-40B4-BE49-F238E27FC236}">
                  <a16:creationId xmlns:a16="http://schemas.microsoft.com/office/drawing/2014/main" id="{27E485E8-0A85-4D35-98A2-90CF4C3AA1A7}"/>
                </a:ext>
              </a:extLst>
            </p:cNvPr>
            <p:cNvSpPr/>
            <p:nvPr/>
          </p:nvSpPr>
          <p:spPr bwMode="auto">
            <a:xfrm>
              <a:off x="5080462" y="2246270"/>
              <a:ext cx="656035" cy="647700"/>
            </a:xfrm>
            <a:prstGeom prst="rect">
              <a:avLst/>
            </a:prstGeom>
            <a:solidFill>
              <a:srgbClr val="DF361F">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44" name="Oval 29">
              <a:extLst>
                <a:ext uri="{FF2B5EF4-FFF2-40B4-BE49-F238E27FC236}">
                  <a16:creationId xmlns:a16="http://schemas.microsoft.com/office/drawing/2014/main" id="{FFC7E4D3-2448-492A-AD1D-A08BDADAE018}"/>
                </a:ext>
              </a:extLst>
            </p:cNvPr>
            <p:cNvSpPr/>
            <p:nvPr/>
          </p:nvSpPr>
          <p:spPr bwMode="auto">
            <a:xfrm>
              <a:off x="5036409" y="2289133"/>
              <a:ext cx="657225" cy="658415"/>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4</a:t>
              </a:r>
            </a:p>
          </p:txBody>
        </p:sp>
      </p:grpSp>
      <p:sp>
        <p:nvSpPr>
          <p:cNvPr id="45" name="文本框 44">
            <a:extLst>
              <a:ext uri="{FF2B5EF4-FFF2-40B4-BE49-F238E27FC236}">
                <a16:creationId xmlns:a16="http://schemas.microsoft.com/office/drawing/2014/main" id="{E210F9A2-8F07-4092-82AD-2CB1B5C70D31}"/>
              </a:ext>
            </a:extLst>
          </p:cNvPr>
          <p:cNvSpPr txBox="1"/>
          <p:nvPr/>
        </p:nvSpPr>
        <p:spPr>
          <a:xfrm>
            <a:off x="5164163" y="3898740"/>
            <a:ext cx="3594885" cy="738664"/>
          </a:xfrm>
          <a:prstGeom prst="rect">
            <a:avLst/>
          </a:prstGeom>
          <a:noFill/>
        </p:spPr>
        <p:txBody>
          <a:bodyPr wrap="square" rtlCol="0">
            <a:spAutoFit/>
          </a:bodyPr>
          <a:lstStyle/>
          <a:p>
            <a:r>
              <a:rPr lang="en-US" altLang="zh-CN" sz="1400"/>
              <a:t>The car starts to correct its position according to the next key point and repeats the above process until it reaches the end point.</a:t>
            </a:r>
            <a:endParaRPr lang="zh-CN" altLang="en-US" sz="1400" dirty="0"/>
          </a:p>
        </p:txBody>
      </p:sp>
    </p:spTree>
    <p:extLst>
      <p:ext uri="{BB962C8B-B14F-4D97-AF65-F5344CB8AC3E}">
        <p14:creationId xmlns:p14="http://schemas.microsoft.com/office/powerpoint/2010/main" val="95612768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5943" y="33063"/>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89593" y="516581"/>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412617" y="-20538"/>
            <a:ext cx="8496944"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id-ID" altLang="zh-CN" sz="2800" b="1" dirty="0">
                <a:solidFill>
                  <a:prstClr val="white"/>
                </a:solidFill>
                <a:latin typeface="Roboto" pitchFamily="2" charset="0"/>
                <a:ea typeface="Roboto" pitchFamily="2" charset="0"/>
                <a:cs typeface="Roboto" pitchFamily="2" charset="0"/>
              </a:rPr>
              <a:t>Path </a:t>
            </a:r>
            <a:r>
              <a:rPr lang="en-US" altLang="zh-CN" sz="2800" b="1" dirty="0">
                <a:solidFill>
                  <a:prstClr val="white"/>
                </a:solidFill>
                <a:latin typeface="Roboto" pitchFamily="2" charset="0"/>
                <a:ea typeface="Roboto" pitchFamily="2" charset="0"/>
                <a:cs typeface="Roboto" pitchFamily="2" charset="0"/>
              </a:rPr>
              <a:t>P</a:t>
            </a:r>
            <a:r>
              <a:rPr lang="id-ID" altLang="zh-CN" sz="2800" b="1" dirty="0">
                <a:solidFill>
                  <a:prstClr val="white"/>
                </a:solidFill>
                <a:latin typeface="Roboto" pitchFamily="2" charset="0"/>
                <a:ea typeface="Roboto" pitchFamily="2" charset="0"/>
                <a:cs typeface="Roboto" pitchFamily="2" charset="0"/>
              </a:rPr>
              <a:t>lanning</a:t>
            </a:r>
          </a:p>
        </p:txBody>
      </p:sp>
      <p:sp>
        <p:nvSpPr>
          <p:cNvPr id="50" name="Rectangle 5"/>
          <p:cNvSpPr/>
          <p:nvPr/>
        </p:nvSpPr>
        <p:spPr>
          <a:xfrm>
            <a:off x="-5943" y="5065836"/>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solidFill>
                <a:prstClr val="white"/>
              </a:solidFill>
            </a:endParaRPr>
          </a:p>
        </p:txBody>
      </p:sp>
      <p:sp>
        <p:nvSpPr>
          <p:cNvPr id="2" name="文本框 1">
            <a:extLst>
              <a:ext uri="{FF2B5EF4-FFF2-40B4-BE49-F238E27FC236}">
                <a16:creationId xmlns:a16="http://schemas.microsoft.com/office/drawing/2014/main" id="{D14494BC-8DF8-469A-AA57-A1BB6AB97B12}"/>
              </a:ext>
            </a:extLst>
          </p:cNvPr>
          <p:cNvSpPr txBox="1"/>
          <p:nvPr/>
        </p:nvSpPr>
        <p:spPr>
          <a:xfrm>
            <a:off x="5004048" y="1164201"/>
            <a:ext cx="3168352"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Sampling key point coordinates at each corner</a:t>
            </a:r>
            <a:endParaRPr lang="zh-CN" altLang="en-US" dirty="0"/>
          </a:p>
        </p:txBody>
      </p:sp>
      <p:sp>
        <p:nvSpPr>
          <p:cNvPr id="49" name="文本框 48">
            <a:extLst>
              <a:ext uri="{FF2B5EF4-FFF2-40B4-BE49-F238E27FC236}">
                <a16:creationId xmlns:a16="http://schemas.microsoft.com/office/drawing/2014/main" id="{BE876A31-0C44-478E-B98C-C5A28D066AAC}"/>
              </a:ext>
            </a:extLst>
          </p:cNvPr>
          <p:cNvSpPr txBox="1"/>
          <p:nvPr/>
        </p:nvSpPr>
        <p:spPr>
          <a:xfrm>
            <a:off x="5004048" y="2989806"/>
            <a:ext cx="3168352"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Sampling key point coordinates at intervals of 5 meters for straight-line Paths</a:t>
            </a:r>
            <a:endParaRPr lang="zh-CN" altLang="en-US" dirty="0"/>
          </a:p>
        </p:txBody>
      </p:sp>
      <p:pic>
        <p:nvPicPr>
          <p:cNvPr id="4" name="图片 3">
            <a:extLst>
              <a:ext uri="{FF2B5EF4-FFF2-40B4-BE49-F238E27FC236}">
                <a16:creationId xmlns:a16="http://schemas.microsoft.com/office/drawing/2014/main" id="{7EB9ED71-FF03-4135-91FE-E415DC5A6D2C}"/>
              </a:ext>
            </a:extLst>
          </p:cNvPr>
          <p:cNvPicPr>
            <a:picLocks noChangeAspect="1"/>
          </p:cNvPicPr>
          <p:nvPr/>
        </p:nvPicPr>
        <p:blipFill>
          <a:blip r:embed="rId4"/>
          <a:stretch>
            <a:fillRect/>
          </a:stretch>
        </p:blipFill>
        <p:spPr>
          <a:xfrm>
            <a:off x="323528" y="640040"/>
            <a:ext cx="4538981" cy="4238205"/>
          </a:xfrm>
          <a:prstGeom prst="rect">
            <a:avLst/>
          </a:prstGeom>
        </p:spPr>
      </p:pic>
    </p:spTree>
    <p:custDataLst>
      <p:tags r:id="rId1"/>
    </p:custDataLst>
    <p:extLst>
      <p:ext uri="{BB962C8B-B14F-4D97-AF65-F5344CB8AC3E}">
        <p14:creationId xmlns:p14="http://schemas.microsoft.com/office/powerpoint/2010/main" val="22305546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5943" y="33063"/>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89593" y="516581"/>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412617" y="32323"/>
            <a:ext cx="8496944"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prstClr val="white"/>
                </a:solidFill>
                <a:latin typeface="Roboto" pitchFamily="2" charset="0"/>
                <a:ea typeface="Roboto" pitchFamily="2" charset="0"/>
                <a:cs typeface="Roboto" pitchFamily="2" charset="0"/>
              </a:rPr>
              <a:t>UWB Additional Information</a:t>
            </a:r>
            <a:endParaRPr lang="id-ID" altLang="zh-CN" sz="2800" b="1" dirty="0">
              <a:solidFill>
                <a:prstClr val="white"/>
              </a:solidFill>
              <a:latin typeface="Roboto" pitchFamily="2" charset="0"/>
              <a:ea typeface="Roboto" pitchFamily="2" charset="0"/>
              <a:cs typeface="Roboto" pitchFamily="2" charset="0"/>
            </a:endParaRPr>
          </a:p>
        </p:txBody>
      </p:sp>
      <p:sp>
        <p:nvSpPr>
          <p:cNvPr id="50" name="Rectangle 5"/>
          <p:cNvSpPr/>
          <p:nvPr/>
        </p:nvSpPr>
        <p:spPr>
          <a:xfrm>
            <a:off x="-5943" y="5065836"/>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solidFill>
                <a:prstClr val="white"/>
              </a:solidFill>
            </a:endParaRPr>
          </a:p>
        </p:txBody>
      </p:sp>
      <p:grpSp>
        <p:nvGrpSpPr>
          <p:cNvPr id="51" name="Group 4"/>
          <p:cNvGrpSpPr>
            <a:grpSpLocks noChangeAspect="1"/>
          </p:cNvGrpSpPr>
          <p:nvPr/>
        </p:nvGrpSpPr>
        <p:grpSpPr bwMode="auto">
          <a:xfrm>
            <a:off x="485821" y="1442799"/>
            <a:ext cx="3298031" cy="3164681"/>
            <a:chOff x="1672" y="-2"/>
            <a:chExt cx="3733" cy="3581"/>
          </a:xfrm>
        </p:grpSpPr>
        <p:sp>
          <p:nvSpPr>
            <p:cNvPr id="52" name="Freeform 5"/>
            <p:cNvSpPr>
              <a:spLocks/>
            </p:cNvSpPr>
            <p:nvPr/>
          </p:nvSpPr>
          <p:spPr bwMode="auto">
            <a:xfrm>
              <a:off x="3154" y="3311"/>
              <a:ext cx="811" cy="268"/>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prstClr val="black"/>
                </a:solidFill>
              </a:endParaRPr>
            </a:p>
          </p:txBody>
        </p:sp>
        <p:sp>
          <p:nvSpPr>
            <p:cNvPr id="53" name="Freeform 6"/>
            <p:cNvSpPr>
              <a:spLocks/>
            </p:cNvSpPr>
            <p:nvPr/>
          </p:nvSpPr>
          <p:spPr bwMode="auto">
            <a:xfrm>
              <a:off x="4555" y="2365"/>
              <a:ext cx="599" cy="443"/>
            </a:xfrm>
            <a:custGeom>
              <a:avLst/>
              <a:gdLst>
                <a:gd name="T0" fmla="*/ 493 w 344"/>
                <a:gd name="T1" fmla="*/ 443 h 254"/>
                <a:gd name="T2" fmla="*/ 444 w 344"/>
                <a:gd name="T3" fmla="*/ 429 h 254"/>
                <a:gd name="T4" fmla="*/ 57 w 344"/>
                <a:gd name="T5" fmla="*/ 185 h 254"/>
                <a:gd name="T6" fmla="*/ 28 w 344"/>
                <a:gd name="T7" fmla="*/ 56 h 254"/>
                <a:gd name="T8" fmla="*/ 155 w 344"/>
                <a:gd name="T9" fmla="*/ 28 h 254"/>
                <a:gd name="T10" fmla="*/ 543 w 344"/>
                <a:gd name="T11" fmla="*/ 272 h 254"/>
                <a:gd name="T12" fmla="*/ 571 w 344"/>
                <a:gd name="T13" fmla="*/ 399 h 254"/>
                <a:gd name="T14" fmla="*/ 493 w 344"/>
                <a:gd name="T15" fmla="*/ 443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4" name="Freeform 7"/>
            <p:cNvSpPr>
              <a:spLocks/>
            </p:cNvSpPr>
            <p:nvPr/>
          </p:nvSpPr>
          <p:spPr bwMode="auto">
            <a:xfrm>
              <a:off x="4753" y="1426"/>
              <a:ext cx="652" cy="286"/>
            </a:xfrm>
            <a:custGeom>
              <a:avLst/>
              <a:gdLst>
                <a:gd name="T0" fmla="*/ 101 w 374"/>
                <a:gd name="T1" fmla="*/ 286 h 164"/>
                <a:gd name="T2" fmla="*/ 10 w 374"/>
                <a:gd name="T3" fmla="*/ 211 h 164"/>
                <a:gd name="T4" fmla="*/ 84 w 374"/>
                <a:gd name="T5" fmla="*/ 101 h 164"/>
                <a:gd name="T6" fmla="*/ 532 w 374"/>
                <a:gd name="T7" fmla="*/ 10 h 164"/>
                <a:gd name="T8" fmla="*/ 642 w 374"/>
                <a:gd name="T9" fmla="*/ 84 h 164"/>
                <a:gd name="T10" fmla="*/ 568 w 374"/>
                <a:gd name="T11" fmla="*/ 192 h 164"/>
                <a:gd name="T12" fmla="*/ 120 w 374"/>
                <a:gd name="T13" fmla="*/ 284 h 164"/>
                <a:gd name="T14" fmla="*/ 101 w 374"/>
                <a:gd name="T15" fmla="*/ 286 h 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5" name="Freeform 8"/>
            <p:cNvSpPr>
              <a:spLocks/>
            </p:cNvSpPr>
            <p:nvPr/>
          </p:nvSpPr>
          <p:spPr bwMode="auto">
            <a:xfrm>
              <a:off x="4294" y="333"/>
              <a:ext cx="463" cy="578"/>
            </a:xfrm>
            <a:custGeom>
              <a:avLst/>
              <a:gdLst>
                <a:gd name="T0" fmla="*/ 104 w 266"/>
                <a:gd name="T1" fmla="*/ 578 h 332"/>
                <a:gd name="T2" fmla="*/ 54 w 266"/>
                <a:gd name="T3" fmla="*/ 564 h 332"/>
                <a:gd name="T4" fmla="*/ 28 w 266"/>
                <a:gd name="T5" fmla="*/ 435 h 332"/>
                <a:gd name="T6" fmla="*/ 280 w 266"/>
                <a:gd name="T7" fmla="*/ 54 h 332"/>
                <a:gd name="T8" fmla="*/ 409 w 266"/>
                <a:gd name="T9" fmla="*/ 28 h 332"/>
                <a:gd name="T10" fmla="*/ 435 w 266"/>
                <a:gd name="T11" fmla="*/ 157 h 332"/>
                <a:gd name="T12" fmla="*/ 183 w 266"/>
                <a:gd name="T13" fmla="*/ 538 h 332"/>
                <a:gd name="T14" fmla="*/ 104 w 266"/>
                <a:gd name="T15" fmla="*/ 578 h 3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6" name="Freeform 9"/>
            <p:cNvSpPr>
              <a:spLocks/>
            </p:cNvSpPr>
            <p:nvPr/>
          </p:nvSpPr>
          <p:spPr bwMode="auto">
            <a:xfrm>
              <a:off x="3465" y="-2"/>
              <a:ext cx="189" cy="645"/>
            </a:xfrm>
            <a:custGeom>
              <a:avLst/>
              <a:gdLst>
                <a:gd name="T0" fmla="*/ 97 w 109"/>
                <a:gd name="T1" fmla="*/ 645 h 370"/>
                <a:gd name="T2" fmla="*/ 3 w 109"/>
                <a:gd name="T3" fmla="*/ 553 h 370"/>
                <a:gd name="T4" fmla="*/ 0 w 109"/>
                <a:gd name="T5" fmla="*/ 94 h 370"/>
                <a:gd name="T6" fmla="*/ 92 w 109"/>
                <a:gd name="T7" fmla="*/ 0 h 370"/>
                <a:gd name="T8" fmla="*/ 184 w 109"/>
                <a:gd name="T9" fmla="*/ 92 h 370"/>
                <a:gd name="T10" fmla="*/ 189 w 109"/>
                <a:gd name="T11" fmla="*/ 551 h 370"/>
                <a:gd name="T12" fmla="*/ 97 w 109"/>
                <a:gd name="T13" fmla="*/ 645 h 370"/>
                <a:gd name="T14" fmla="*/ 97 w 109"/>
                <a:gd name="T15" fmla="*/ 645 h 3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7" name="Freeform 10"/>
            <p:cNvSpPr>
              <a:spLocks/>
            </p:cNvSpPr>
            <p:nvPr/>
          </p:nvSpPr>
          <p:spPr bwMode="auto">
            <a:xfrm>
              <a:off x="1923" y="2362"/>
              <a:ext cx="599" cy="442"/>
            </a:xfrm>
            <a:custGeom>
              <a:avLst/>
              <a:gdLst>
                <a:gd name="T0" fmla="*/ 106 w 344"/>
                <a:gd name="T1" fmla="*/ 442 h 254"/>
                <a:gd name="T2" fmla="*/ 28 w 344"/>
                <a:gd name="T3" fmla="*/ 398 h 254"/>
                <a:gd name="T4" fmla="*/ 56 w 344"/>
                <a:gd name="T5" fmla="*/ 271 h 254"/>
                <a:gd name="T6" fmla="*/ 444 w 344"/>
                <a:gd name="T7" fmla="*/ 28 h 254"/>
                <a:gd name="T8" fmla="*/ 571 w 344"/>
                <a:gd name="T9" fmla="*/ 57 h 254"/>
                <a:gd name="T10" fmla="*/ 542 w 344"/>
                <a:gd name="T11" fmla="*/ 184 h 254"/>
                <a:gd name="T12" fmla="*/ 155 w 344"/>
                <a:gd name="T13" fmla="*/ 428 h 254"/>
                <a:gd name="T14" fmla="*/ 106 w 344"/>
                <a:gd name="T15" fmla="*/ 442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8" name="Freeform 11"/>
            <p:cNvSpPr>
              <a:spLocks/>
            </p:cNvSpPr>
            <p:nvPr/>
          </p:nvSpPr>
          <p:spPr bwMode="auto">
            <a:xfrm>
              <a:off x="1672" y="1425"/>
              <a:ext cx="652" cy="284"/>
            </a:xfrm>
            <a:custGeom>
              <a:avLst/>
              <a:gdLst>
                <a:gd name="T0" fmla="*/ 551 w 374"/>
                <a:gd name="T1" fmla="*/ 284 h 163"/>
                <a:gd name="T2" fmla="*/ 532 w 374"/>
                <a:gd name="T3" fmla="*/ 282 h 163"/>
                <a:gd name="T4" fmla="*/ 84 w 374"/>
                <a:gd name="T5" fmla="*/ 192 h 163"/>
                <a:gd name="T6" fmla="*/ 10 w 374"/>
                <a:gd name="T7" fmla="*/ 82 h 163"/>
                <a:gd name="T8" fmla="*/ 120 w 374"/>
                <a:gd name="T9" fmla="*/ 9 h 163"/>
                <a:gd name="T10" fmla="*/ 568 w 374"/>
                <a:gd name="T11" fmla="*/ 101 h 163"/>
                <a:gd name="T12" fmla="*/ 642 w 374"/>
                <a:gd name="T13" fmla="*/ 209 h 163"/>
                <a:gd name="T14" fmla="*/ 551 w 374"/>
                <a:gd name="T15" fmla="*/ 284 h 1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9" name="Freeform 12"/>
            <p:cNvSpPr>
              <a:spLocks/>
            </p:cNvSpPr>
            <p:nvPr/>
          </p:nvSpPr>
          <p:spPr bwMode="auto">
            <a:xfrm>
              <a:off x="2320" y="329"/>
              <a:ext cx="464" cy="580"/>
            </a:xfrm>
            <a:custGeom>
              <a:avLst/>
              <a:gdLst>
                <a:gd name="T0" fmla="*/ 359 w 266"/>
                <a:gd name="T1" fmla="*/ 580 h 333"/>
                <a:gd name="T2" fmla="*/ 281 w 266"/>
                <a:gd name="T3" fmla="*/ 538 h 333"/>
                <a:gd name="T4" fmla="*/ 28 w 266"/>
                <a:gd name="T5" fmla="*/ 157 h 333"/>
                <a:gd name="T6" fmla="*/ 54 w 266"/>
                <a:gd name="T7" fmla="*/ 28 h 333"/>
                <a:gd name="T8" fmla="*/ 183 w 266"/>
                <a:gd name="T9" fmla="*/ 54 h 333"/>
                <a:gd name="T10" fmla="*/ 436 w 266"/>
                <a:gd name="T11" fmla="*/ 435 h 333"/>
                <a:gd name="T12" fmla="*/ 410 w 266"/>
                <a:gd name="T13" fmla="*/ 564 h 333"/>
                <a:gd name="T14" fmla="*/ 359 w 266"/>
                <a:gd name="T15" fmla="*/ 580 h 3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60" name="Freeform 13"/>
            <p:cNvSpPr>
              <a:spLocks noEditPoints="1"/>
            </p:cNvSpPr>
            <p:nvPr/>
          </p:nvSpPr>
          <p:spPr bwMode="auto">
            <a:xfrm>
              <a:off x="2498" y="817"/>
              <a:ext cx="2100" cy="2567"/>
            </a:xfrm>
            <a:custGeom>
              <a:avLst/>
              <a:gdLst>
                <a:gd name="T0" fmla="*/ 1050 w 1206"/>
                <a:gd name="T1" fmla="*/ 0 h 1474"/>
                <a:gd name="T2" fmla="*/ 0 w 1206"/>
                <a:gd name="T3" fmla="*/ 1050 h 1474"/>
                <a:gd name="T4" fmla="*/ 165 w 1206"/>
                <a:gd name="T5" fmla="*/ 1616 h 1474"/>
                <a:gd name="T6" fmla="*/ 536 w 1206"/>
                <a:gd name="T7" fmla="*/ 1966 h 1474"/>
                <a:gd name="T8" fmla="*/ 536 w 1206"/>
                <a:gd name="T9" fmla="*/ 2314 h 1474"/>
                <a:gd name="T10" fmla="*/ 789 w 1206"/>
                <a:gd name="T11" fmla="*/ 2567 h 1474"/>
                <a:gd name="T12" fmla="*/ 1339 w 1206"/>
                <a:gd name="T13" fmla="*/ 2567 h 1474"/>
                <a:gd name="T14" fmla="*/ 1592 w 1206"/>
                <a:gd name="T15" fmla="*/ 2314 h 1474"/>
                <a:gd name="T16" fmla="*/ 1592 w 1206"/>
                <a:gd name="T17" fmla="*/ 1951 h 1474"/>
                <a:gd name="T18" fmla="*/ 2100 w 1206"/>
                <a:gd name="T19" fmla="*/ 1050 h 1474"/>
                <a:gd name="T20" fmla="*/ 1050 w 1206"/>
                <a:gd name="T21" fmla="*/ 0 h 1474"/>
                <a:gd name="T22" fmla="*/ 1440 w 1206"/>
                <a:gd name="T23" fmla="*/ 1797 h 1474"/>
                <a:gd name="T24" fmla="*/ 1384 w 1206"/>
                <a:gd name="T25" fmla="*/ 1890 h 1474"/>
                <a:gd name="T26" fmla="*/ 1384 w 1206"/>
                <a:gd name="T27" fmla="*/ 1973 h 1474"/>
                <a:gd name="T28" fmla="*/ 744 w 1206"/>
                <a:gd name="T29" fmla="*/ 1973 h 1474"/>
                <a:gd name="T30" fmla="*/ 744 w 1206"/>
                <a:gd name="T31" fmla="*/ 1903 h 1474"/>
                <a:gd name="T32" fmla="*/ 686 w 1206"/>
                <a:gd name="T33" fmla="*/ 1809 h 1474"/>
                <a:gd name="T34" fmla="*/ 207 w 1206"/>
                <a:gd name="T35" fmla="*/ 1050 h 1474"/>
                <a:gd name="T36" fmla="*/ 1050 w 1206"/>
                <a:gd name="T37" fmla="*/ 207 h 1474"/>
                <a:gd name="T38" fmla="*/ 1893 w 1206"/>
                <a:gd name="T39" fmla="*/ 1050 h 1474"/>
                <a:gd name="T40" fmla="*/ 1440 w 1206"/>
                <a:gd name="T41" fmla="*/ 1797 h 14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solidFill>
              <a:srgbClr val="1629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61" name="Oval 14"/>
            <p:cNvSpPr>
              <a:spLocks noChangeArrowheads="1"/>
            </p:cNvSpPr>
            <p:nvPr/>
          </p:nvSpPr>
          <p:spPr bwMode="auto">
            <a:xfrm>
              <a:off x="2907" y="1200"/>
              <a:ext cx="1343" cy="1343"/>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2" name="Oval 15"/>
            <p:cNvSpPr>
              <a:spLocks noChangeArrowheads="1"/>
            </p:cNvSpPr>
            <p:nvPr/>
          </p:nvSpPr>
          <p:spPr bwMode="auto">
            <a:xfrm>
              <a:off x="3040" y="1334"/>
              <a:ext cx="1076" cy="1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3" name="Oval 16"/>
            <p:cNvSpPr>
              <a:spLocks noChangeArrowheads="1"/>
            </p:cNvSpPr>
            <p:nvPr/>
          </p:nvSpPr>
          <p:spPr bwMode="auto">
            <a:xfrm>
              <a:off x="3155" y="1449"/>
              <a:ext cx="846" cy="846"/>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4" name="Oval 17"/>
            <p:cNvSpPr>
              <a:spLocks noChangeArrowheads="1"/>
            </p:cNvSpPr>
            <p:nvPr/>
          </p:nvSpPr>
          <p:spPr bwMode="auto">
            <a:xfrm>
              <a:off x="3280" y="1573"/>
              <a:ext cx="596" cy="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5" name="Oval 18"/>
            <p:cNvSpPr>
              <a:spLocks noChangeArrowheads="1"/>
            </p:cNvSpPr>
            <p:nvPr/>
          </p:nvSpPr>
          <p:spPr bwMode="auto">
            <a:xfrm>
              <a:off x="3391" y="1684"/>
              <a:ext cx="373" cy="375"/>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6" name="Oval 19"/>
            <p:cNvSpPr>
              <a:spLocks noChangeArrowheads="1"/>
            </p:cNvSpPr>
            <p:nvPr/>
          </p:nvSpPr>
          <p:spPr bwMode="auto">
            <a:xfrm>
              <a:off x="3508" y="1803"/>
              <a:ext cx="139" cy="1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7" name="Freeform 20"/>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68" name="Freeform 21"/>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grpSp>
      <p:grpSp>
        <p:nvGrpSpPr>
          <p:cNvPr id="72" name="Group 344"/>
          <p:cNvGrpSpPr>
            <a:grpSpLocks/>
          </p:cNvGrpSpPr>
          <p:nvPr/>
        </p:nvGrpSpPr>
        <p:grpSpPr bwMode="auto">
          <a:xfrm>
            <a:off x="4510133" y="3351436"/>
            <a:ext cx="2269437" cy="261610"/>
            <a:chOff x="4643438" y="2786064"/>
            <a:chExt cx="3025903" cy="348715"/>
          </a:xfrm>
        </p:grpSpPr>
        <p:sp>
          <p:nvSpPr>
            <p:cNvPr id="88" name="Rectangle 43"/>
            <p:cNvSpPr/>
            <p:nvPr/>
          </p:nvSpPr>
          <p:spPr>
            <a:xfrm>
              <a:off x="5072061" y="2786064"/>
              <a:ext cx="2597280" cy="348715"/>
            </a:xfrm>
            <a:prstGeom prst="rect">
              <a:avLst/>
            </a:prstGeom>
          </p:spPr>
          <p:txBody>
            <a:bodyPr wrap="none">
              <a:spAutoFit/>
            </a:bodyPr>
            <a:lstStyle/>
            <a:p>
              <a:pPr>
                <a:defRPr/>
              </a:pPr>
              <a:r>
                <a:rPr lang="en-US" altLang="zh-CN" sz="1100" dirty="0">
                  <a:solidFill>
                    <a:prstClr val="black"/>
                  </a:solidFill>
                </a:rPr>
                <a:t>TW-</a:t>
              </a:r>
              <a:r>
                <a:rPr lang="en-US" altLang="zh-CN" sz="1100" dirty="0" err="1">
                  <a:solidFill>
                    <a:prstClr val="black"/>
                  </a:solidFill>
                </a:rPr>
                <a:t>TOF,two</a:t>
              </a:r>
              <a:r>
                <a:rPr lang="en-US" altLang="zh-CN" sz="1100" dirty="0">
                  <a:solidFill>
                    <a:prstClr val="black"/>
                  </a:solidFill>
                </a:rPr>
                <a:t> way-time of flight</a:t>
              </a:r>
              <a:endParaRPr lang="en-US" sz="1100" dirty="0">
                <a:solidFill>
                  <a:prstClr val="black">
                    <a:lumMod val="95000"/>
                    <a:lumOff val="5000"/>
                  </a:prstClr>
                </a:solidFill>
                <a:ea typeface="Open Sans" pitchFamily="34" charset="0"/>
                <a:cs typeface="Open Sans" pitchFamily="34" charset="0"/>
              </a:endParaRPr>
            </a:p>
          </p:txBody>
        </p:sp>
        <p:grpSp>
          <p:nvGrpSpPr>
            <p:cNvPr id="89" name="Group 332"/>
            <p:cNvGrpSpPr>
              <a:grpSpLocks/>
            </p:cNvGrpSpPr>
            <p:nvPr/>
          </p:nvGrpSpPr>
          <p:grpSpPr bwMode="auto">
            <a:xfrm>
              <a:off x="4643438" y="2786064"/>
              <a:ext cx="288476" cy="288476"/>
              <a:chOff x="4643438" y="2786064"/>
              <a:chExt cx="288476" cy="288476"/>
            </a:xfrm>
          </p:grpSpPr>
          <p:sp>
            <p:nvSpPr>
              <p:cNvPr id="90" name="Oval 45"/>
              <p:cNvSpPr/>
              <p:nvPr/>
            </p:nvSpPr>
            <p:spPr>
              <a:xfrm>
                <a:off x="4643438" y="2786064"/>
                <a:ext cx="288924" cy="288844"/>
              </a:xfrm>
              <a:prstGeom prst="ellipse">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prstClr val="black">
                      <a:lumMod val="95000"/>
                      <a:lumOff val="5000"/>
                    </a:prstClr>
                  </a:solidFill>
                </a:endParaRPr>
              </a:p>
            </p:txBody>
          </p:sp>
          <p:sp>
            <p:nvSpPr>
              <p:cNvPr id="91" name="Freeform 26"/>
              <p:cNvSpPr>
                <a:spLocks/>
              </p:cNvSpPr>
              <p:nvPr/>
            </p:nvSpPr>
            <p:spPr bwMode="auto">
              <a:xfrm>
                <a:off x="4735506" y="2871746"/>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lumMod val="95000"/>
                      <a:lumOff val="5000"/>
                    </a:prstClr>
                  </a:solidFill>
                </a:endParaRPr>
              </a:p>
            </p:txBody>
          </p:sp>
        </p:grpSp>
      </p:grpSp>
      <p:grpSp>
        <p:nvGrpSpPr>
          <p:cNvPr id="73" name="Group 347"/>
          <p:cNvGrpSpPr>
            <a:grpSpLocks/>
          </p:cNvGrpSpPr>
          <p:nvPr/>
        </p:nvGrpSpPr>
        <p:grpSpPr bwMode="auto">
          <a:xfrm>
            <a:off x="4510135" y="4315844"/>
            <a:ext cx="706511" cy="230832"/>
            <a:chOff x="4643438" y="4071580"/>
            <a:chExt cx="942010" cy="307689"/>
          </a:xfrm>
        </p:grpSpPr>
        <p:sp>
          <p:nvSpPr>
            <p:cNvPr id="84" name="Rectangle 39"/>
            <p:cNvSpPr/>
            <p:nvPr/>
          </p:nvSpPr>
          <p:spPr>
            <a:xfrm>
              <a:off x="5072061" y="4071580"/>
              <a:ext cx="513387" cy="307689"/>
            </a:xfrm>
            <a:prstGeom prst="rect">
              <a:avLst/>
            </a:prstGeom>
          </p:spPr>
          <p:txBody>
            <a:bodyPr wrap="none">
              <a:spAutoFit/>
            </a:bodyPr>
            <a:lstStyle/>
            <a:p>
              <a:pPr>
                <a:defRPr/>
              </a:pPr>
              <a:r>
                <a:rPr lang="en-US" altLang="zh-CN" sz="900" dirty="0">
                  <a:solidFill>
                    <a:prstClr val="black">
                      <a:lumMod val="95000"/>
                      <a:lumOff val="5000"/>
                    </a:prstClr>
                  </a:solidFill>
                </a:rPr>
                <a:t>TOA</a:t>
              </a:r>
              <a:endParaRPr lang="en-US" sz="900" dirty="0">
                <a:solidFill>
                  <a:prstClr val="black">
                    <a:lumMod val="95000"/>
                    <a:lumOff val="5000"/>
                  </a:prstClr>
                </a:solidFill>
                <a:ea typeface="Open Sans" pitchFamily="34" charset="0"/>
                <a:cs typeface="Open Sans" pitchFamily="34" charset="0"/>
              </a:endParaRPr>
            </a:p>
          </p:txBody>
        </p:sp>
        <p:grpSp>
          <p:nvGrpSpPr>
            <p:cNvPr id="85" name="Group 342"/>
            <p:cNvGrpSpPr>
              <a:grpSpLocks/>
            </p:cNvGrpSpPr>
            <p:nvPr/>
          </p:nvGrpSpPr>
          <p:grpSpPr bwMode="auto">
            <a:xfrm>
              <a:off x="4643438" y="4071948"/>
              <a:ext cx="288476" cy="288476"/>
              <a:chOff x="4643438" y="4071948"/>
              <a:chExt cx="288476" cy="288476"/>
            </a:xfrm>
          </p:grpSpPr>
          <p:sp>
            <p:nvSpPr>
              <p:cNvPr id="86" name="Oval 41"/>
              <p:cNvSpPr/>
              <p:nvPr/>
            </p:nvSpPr>
            <p:spPr>
              <a:xfrm>
                <a:off x="4643438" y="4071580"/>
                <a:ext cx="288924" cy="2888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prstClr val="black">
                      <a:lumMod val="95000"/>
                      <a:lumOff val="5000"/>
                    </a:prstClr>
                  </a:solidFill>
                </a:endParaRPr>
              </a:p>
            </p:txBody>
          </p:sp>
          <p:sp>
            <p:nvSpPr>
              <p:cNvPr id="87" name="Freeform 105"/>
              <p:cNvSpPr>
                <a:spLocks/>
              </p:cNvSpPr>
              <p:nvPr/>
            </p:nvSpPr>
            <p:spPr bwMode="auto">
              <a:xfrm>
                <a:off x="4742079" y="4165806"/>
                <a:ext cx="105018" cy="105018"/>
              </a:xfrm>
              <a:custGeom>
                <a:avLst/>
                <a:gdLst>
                  <a:gd name="T0" fmla="*/ 255 w 262"/>
                  <a:gd name="T1" fmla="*/ 58 h 263"/>
                  <a:gd name="T2" fmla="*/ 257 w 262"/>
                  <a:gd name="T3" fmla="*/ 53 h 263"/>
                  <a:gd name="T4" fmla="*/ 262 w 262"/>
                  <a:gd name="T5" fmla="*/ 38 h 263"/>
                  <a:gd name="T6" fmla="*/ 257 w 262"/>
                  <a:gd name="T7" fmla="*/ 24 h 263"/>
                  <a:gd name="T8" fmla="*/ 244 w 262"/>
                  <a:gd name="T9" fmla="*/ 9 h 263"/>
                  <a:gd name="T10" fmla="*/ 241 w 262"/>
                  <a:gd name="T11" fmla="*/ 5 h 263"/>
                  <a:gd name="T12" fmla="*/ 224 w 262"/>
                  <a:gd name="T13" fmla="*/ 0 h 263"/>
                  <a:gd name="T14" fmla="*/ 210 w 262"/>
                  <a:gd name="T15" fmla="*/ 5 h 263"/>
                  <a:gd name="T16" fmla="*/ 132 w 262"/>
                  <a:gd name="T17" fmla="*/ 82 h 263"/>
                  <a:gd name="T18" fmla="*/ 58 w 262"/>
                  <a:gd name="T19" fmla="*/ 9 h 263"/>
                  <a:gd name="T20" fmla="*/ 49 w 262"/>
                  <a:gd name="T21" fmla="*/ 2 h 263"/>
                  <a:gd name="T22" fmla="*/ 27 w 262"/>
                  <a:gd name="T23" fmla="*/ 2 h 263"/>
                  <a:gd name="T24" fmla="*/ 18 w 262"/>
                  <a:gd name="T25" fmla="*/ 9 h 263"/>
                  <a:gd name="T26" fmla="*/ 9 w 262"/>
                  <a:gd name="T27" fmla="*/ 18 h 263"/>
                  <a:gd name="T28" fmla="*/ 3 w 262"/>
                  <a:gd name="T29" fmla="*/ 27 h 263"/>
                  <a:gd name="T30" fmla="*/ 3 w 262"/>
                  <a:gd name="T31" fmla="*/ 49 h 263"/>
                  <a:gd name="T32" fmla="*/ 9 w 262"/>
                  <a:gd name="T33" fmla="*/ 58 h 263"/>
                  <a:gd name="T34" fmla="*/ 9 w 262"/>
                  <a:gd name="T35" fmla="*/ 205 h 263"/>
                  <a:gd name="T36" fmla="*/ 5 w 262"/>
                  <a:gd name="T37" fmla="*/ 210 h 263"/>
                  <a:gd name="T38" fmla="*/ 0 w 262"/>
                  <a:gd name="T39" fmla="*/ 225 h 263"/>
                  <a:gd name="T40" fmla="*/ 5 w 262"/>
                  <a:gd name="T41" fmla="*/ 241 h 263"/>
                  <a:gd name="T42" fmla="*/ 18 w 262"/>
                  <a:gd name="T43" fmla="*/ 254 h 263"/>
                  <a:gd name="T44" fmla="*/ 23 w 262"/>
                  <a:gd name="T45" fmla="*/ 257 h 263"/>
                  <a:gd name="T46" fmla="*/ 38 w 262"/>
                  <a:gd name="T47" fmla="*/ 263 h 263"/>
                  <a:gd name="T48" fmla="*/ 54 w 262"/>
                  <a:gd name="T49" fmla="*/ 257 h 263"/>
                  <a:gd name="T50" fmla="*/ 132 w 262"/>
                  <a:gd name="T51" fmla="*/ 181 h 263"/>
                  <a:gd name="T52" fmla="*/ 204 w 262"/>
                  <a:gd name="T53" fmla="*/ 254 h 263"/>
                  <a:gd name="T54" fmla="*/ 214 w 262"/>
                  <a:gd name="T55" fmla="*/ 261 h 263"/>
                  <a:gd name="T56" fmla="*/ 235 w 262"/>
                  <a:gd name="T57" fmla="*/ 261 h 263"/>
                  <a:gd name="T58" fmla="*/ 244 w 262"/>
                  <a:gd name="T59" fmla="*/ 254 h 263"/>
                  <a:gd name="T60" fmla="*/ 255 w 262"/>
                  <a:gd name="T61" fmla="*/ 245 h 263"/>
                  <a:gd name="T62" fmla="*/ 261 w 262"/>
                  <a:gd name="T63" fmla="*/ 236 h 263"/>
                  <a:gd name="T64" fmla="*/ 261 w 262"/>
                  <a:gd name="T65" fmla="*/ 214 h 263"/>
                  <a:gd name="T66" fmla="*/ 255 w 262"/>
                  <a:gd name="T67" fmla="*/ 205 h 2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63">
                    <a:moveTo>
                      <a:pt x="181" y="132"/>
                    </a:moveTo>
                    <a:lnTo>
                      <a:pt x="255" y="58"/>
                    </a:lnTo>
                    <a:lnTo>
                      <a:pt x="257" y="53"/>
                    </a:lnTo>
                    <a:lnTo>
                      <a:pt x="261" y="49"/>
                    </a:lnTo>
                    <a:lnTo>
                      <a:pt x="262" y="38"/>
                    </a:lnTo>
                    <a:lnTo>
                      <a:pt x="261" y="27"/>
                    </a:lnTo>
                    <a:lnTo>
                      <a:pt x="257" y="24"/>
                    </a:lnTo>
                    <a:lnTo>
                      <a:pt x="255" y="18"/>
                    </a:lnTo>
                    <a:lnTo>
                      <a:pt x="244" y="9"/>
                    </a:lnTo>
                    <a:lnTo>
                      <a:pt x="241" y="5"/>
                    </a:lnTo>
                    <a:lnTo>
                      <a:pt x="235" y="2"/>
                    </a:lnTo>
                    <a:lnTo>
                      <a:pt x="224" y="0"/>
                    </a:lnTo>
                    <a:lnTo>
                      <a:pt x="214" y="2"/>
                    </a:lnTo>
                    <a:lnTo>
                      <a:pt x="210" y="5"/>
                    </a:lnTo>
                    <a:lnTo>
                      <a:pt x="204" y="9"/>
                    </a:lnTo>
                    <a:lnTo>
                      <a:pt x="132" y="82"/>
                    </a:lnTo>
                    <a:lnTo>
                      <a:pt x="58" y="9"/>
                    </a:lnTo>
                    <a:lnTo>
                      <a:pt x="54" y="5"/>
                    </a:lnTo>
                    <a:lnTo>
                      <a:pt x="49" y="2"/>
                    </a:lnTo>
                    <a:lnTo>
                      <a:pt x="38" y="0"/>
                    </a:lnTo>
                    <a:lnTo>
                      <a:pt x="27" y="2"/>
                    </a:lnTo>
                    <a:lnTo>
                      <a:pt x="23" y="5"/>
                    </a:lnTo>
                    <a:lnTo>
                      <a:pt x="18" y="9"/>
                    </a:lnTo>
                    <a:lnTo>
                      <a:pt x="9" y="18"/>
                    </a:lnTo>
                    <a:lnTo>
                      <a:pt x="5" y="24"/>
                    </a:lnTo>
                    <a:lnTo>
                      <a:pt x="3" y="27"/>
                    </a:lnTo>
                    <a:lnTo>
                      <a:pt x="0" y="38"/>
                    </a:lnTo>
                    <a:lnTo>
                      <a:pt x="3" y="49"/>
                    </a:lnTo>
                    <a:lnTo>
                      <a:pt x="5" y="53"/>
                    </a:lnTo>
                    <a:lnTo>
                      <a:pt x="9" y="58"/>
                    </a:lnTo>
                    <a:lnTo>
                      <a:pt x="83" y="132"/>
                    </a:lnTo>
                    <a:lnTo>
                      <a:pt x="9" y="205"/>
                    </a:lnTo>
                    <a:lnTo>
                      <a:pt x="5" y="210"/>
                    </a:lnTo>
                    <a:lnTo>
                      <a:pt x="3" y="214"/>
                    </a:lnTo>
                    <a:lnTo>
                      <a:pt x="0" y="225"/>
                    </a:lnTo>
                    <a:lnTo>
                      <a:pt x="3" y="236"/>
                    </a:lnTo>
                    <a:lnTo>
                      <a:pt x="5" y="241"/>
                    </a:lnTo>
                    <a:lnTo>
                      <a:pt x="9" y="245"/>
                    </a:lnTo>
                    <a:lnTo>
                      <a:pt x="18" y="254"/>
                    </a:lnTo>
                    <a:lnTo>
                      <a:pt x="23" y="257"/>
                    </a:lnTo>
                    <a:lnTo>
                      <a:pt x="27" y="261"/>
                    </a:lnTo>
                    <a:lnTo>
                      <a:pt x="38" y="263"/>
                    </a:lnTo>
                    <a:lnTo>
                      <a:pt x="49" y="261"/>
                    </a:lnTo>
                    <a:lnTo>
                      <a:pt x="54" y="257"/>
                    </a:lnTo>
                    <a:lnTo>
                      <a:pt x="58" y="254"/>
                    </a:lnTo>
                    <a:lnTo>
                      <a:pt x="132" y="181"/>
                    </a:lnTo>
                    <a:lnTo>
                      <a:pt x="204" y="254"/>
                    </a:lnTo>
                    <a:lnTo>
                      <a:pt x="210" y="257"/>
                    </a:lnTo>
                    <a:lnTo>
                      <a:pt x="214" y="261"/>
                    </a:lnTo>
                    <a:lnTo>
                      <a:pt x="224" y="263"/>
                    </a:lnTo>
                    <a:lnTo>
                      <a:pt x="235" y="261"/>
                    </a:lnTo>
                    <a:lnTo>
                      <a:pt x="241" y="257"/>
                    </a:lnTo>
                    <a:lnTo>
                      <a:pt x="244" y="254"/>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lumMod val="95000"/>
                      <a:lumOff val="5000"/>
                    </a:prstClr>
                  </a:solidFill>
                </a:endParaRPr>
              </a:p>
            </p:txBody>
          </p:sp>
        </p:grpSp>
      </p:grpSp>
      <p:grpSp>
        <p:nvGrpSpPr>
          <p:cNvPr id="74" name="Group 346"/>
          <p:cNvGrpSpPr>
            <a:grpSpLocks/>
          </p:cNvGrpSpPr>
          <p:nvPr/>
        </p:nvGrpSpPr>
        <p:grpSpPr bwMode="auto">
          <a:xfrm>
            <a:off x="4510137" y="4004941"/>
            <a:ext cx="777043" cy="230832"/>
            <a:chOff x="4643438" y="3643073"/>
            <a:chExt cx="1036052" cy="307690"/>
          </a:xfrm>
        </p:grpSpPr>
        <p:sp>
          <p:nvSpPr>
            <p:cNvPr id="80" name="Rectangle 35"/>
            <p:cNvSpPr/>
            <p:nvPr/>
          </p:nvSpPr>
          <p:spPr>
            <a:xfrm>
              <a:off x="5072061" y="3643073"/>
              <a:ext cx="607429" cy="307690"/>
            </a:xfrm>
            <a:prstGeom prst="rect">
              <a:avLst/>
            </a:prstGeom>
          </p:spPr>
          <p:txBody>
            <a:bodyPr wrap="none">
              <a:spAutoFit/>
            </a:bodyPr>
            <a:lstStyle/>
            <a:p>
              <a:pPr>
                <a:defRPr/>
              </a:pPr>
              <a:r>
                <a:rPr lang="en-US" altLang="zh-CN" sz="900" dirty="0">
                  <a:solidFill>
                    <a:prstClr val="black">
                      <a:lumMod val="95000"/>
                      <a:lumOff val="5000"/>
                    </a:prstClr>
                  </a:solidFill>
                </a:rPr>
                <a:t>TDOA</a:t>
              </a:r>
              <a:endParaRPr lang="en-US" sz="900" dirty="0">
                <a:solidFill>
                  <a:prstClr val="black">
                    <a:lumMod val="95000"/>
                    <a:lumOff val="5000"/>
                  </a:prstClr>
                </a:solidFill>
                <a:ea typeface="Open Sans" pitchFamily="34" charset="0"/>
                <a:cs typeface="Open Sans" pitchFamily="34" charset="0"/>
              </a:endParaRPr>
            </a:p>
          </p:txBody>
        </p:sp>
        <p:grpSp>
          <p:nvGrpSpPr>
            <p:cNvPr id="81" name="Group 341"/>
            <p:cNvGrpSpPr>
              <a:grpSpLocks/>
            </p:cNvGrpSpPr>
            <p:nvPr/>
          </p:nvGrpSpPr>
          <p:grpSpPr bwMode="auto">
            <a:xfrm>
              <a:off x="4643438" y="3643320"/>
              <a:ext cx="288476" cy="288476"/>
              <a:chOff x="4643438" y="3643320"/>
              <a:chExt cx="288476" cy="288476"/>
            </a:xfrm>
          </p:grpSpPr>
          <p:sp>
            <p:nvSpPr>
              <p:cNvPr id="82" name="Oval 37"/>
              <p:cNvSpPr/>
              <p:nvPr/>
            </p:nvSpPr>
            <p:spPr>
              <a:xfrm>
                <a:off x="4643438" y="3643074"/>
                <a:ext cx="288924" cy="288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prstClr val="black">
                      <a:lumMod val="95000"/>
                      <a:lumOff val="5000"/>
                    </a:prstClr>
                  </a:solidFill>
                </a:endParaRPr>
              </a:p>
            </p:txBody>
          </p:sp>
          <p:sp>
            <p:nvSpPr>
              <p:cNvPr id="83" name="Freeform 26"/>
              <p:cNvSpPr>
                <a:spLocks/>
              </p:cNvSpPr>
              <p:nvPr/>
            </p:nvSpPr>
            <p:spPr bwMode="auto">
              <a:xfrm>
                <a:off x="4735506" y="3729002"/>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lumMod val="95000"/>
                      <a:lumOff val="5000"/>
                    </a:prstClr>
                  </a:solidFill>
                </a:endParaRPr>
              </a:p>
            </p:txBody>
          </p:sp>
        </p:grpSp>
      </p:grpSp>
      <p:grpSp>
        <p:nvGrpSpPr>
          <p:cNvPr id="75" name="Group 345"/>
          <p:cNvGrpSpPr>
            <a:grpSpLocks/>
          </p:cNvGrpSpPr>
          <p:nvPr/>
        </p:nvGrpSpPr>
        <p:grpSpPr bwMode="auto">
          <a:xfrm>
            <a:off x="4510137" y="3672905"/>
            <a:ext cx="1376566" cy="230832"/>
            <a:chOff x="4643438" y="3214569"/>
            <a:chExt cx="1835411" cy="307690"/>
          </a:xfrm>
        </p:grpSpPr>
        <p:sp>
          <p:nvSpPr>
            <p:cNvPr id="76" name="Rectangle 31"/>
            <p:cNvSpPr/>
            <p:nvPr/>
          </p:nvSpPr>
          <p:spPr>
            <a:xfrm>
              <a:off x="5072061" y="3214569"/>
              <a:ext cx="1406788" cy="307690"/>
            </a:xfrm>
            <a:prstGeom prst="rect">
              <a:avLst/>
            </a:prstGeom>
          </p:spPr>
          <p:txBody>
            <a:bodyPr wrap="none">
              <a:spAutoFit/>
            </a:bodyPr>
            <a:lstStyle/>
            <a:p>
              <a:pPr>
                <a:defRPr/>
              </a:pPr>
              <a:r>
                <a:rPr lang="en-US" altLang="zh-CN" sz="900" dirty="0">
                  <a:solidFill>
                    <a:prstClr val="black"/>
                  </a:solidFill>
                </a:rPr>
                <a:t>TOF   time of flight</a:t>
              </a:r>
              <a:endParaRPr lang="en-US" sz="900" dirty="0">
                <a:solidFill>
                  <a:prstClr val="black">
                    <a:lumMod val="95000"/>
                    <a:lumOff val="5000"/>
                  </a:prstClr>
                </a:solidFill>
                <a:ea typeface="Open Sans" pitchFamily="34" charset="0"/>
                <a:cs typeface="Open Sans" pitchFamily="34" charset="0"/>
              </a:endParaRPr>
            </a:p>
          </p:txBody>
        </p:sp>
        <p:grpSp>
          <p:nvGrpSpPr>
            <p:cNvPr id="77" name="Group 333"/>
            <p:cNvGrpSpPr>
              <a:grpSpLocks/>
            </p:cNvGrpSpPr>
            <p:nvPr/>
          </p:nvGrpSpPr>
          <p:grpSpPr bwMode="auto">
            <a:xfrm>
              <a:off x="4643438" y="3214692"/>
              <a:ext cx="288476" cy="288476"/>
              <a:chOff x="4643438" y="3214692"/>
              <a:chExt cx="288476" cy="288476"/>
            </a:xfrm>
          </p:grpSpPr>
          <p:sp>
            <p:nvSpPr>
              <p:cNvPr id="78" name="Oval 33"/>
              <p:cNvSpPr/>
              <p:nvPr/>
            </p:nvSpPr>
            <p:spPr>
              <a:xfrm>
                <a:off x="4643438" y="3214569"/>
                <a:ext cx="288924" cy="2888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prstClr val="black">
                      <a:lumMod val="95000"/>
                      <a:lumOff val="5000"/>
                    </a:prstClr>
                  </a:solidFill>
                </a:endParaRPr>
              </a:p>
            </p:txBody>
          </p:sp>
          <p:sp>
            <p:nvSpPr>
              <p:cNvPr id="79" name="Freeform 105"/>
              <p:cNvSpPr>
                <a:spLocks/>
              </p:cNvSpPr>
              <p:nvPr/>
            </p:nvSpPr>
            <p:spPr bwMode="auto">
              <a:xfrm>
                <a:off x="4739688" y="3310676"/>
                <a:ext cx="105018" cy="105018"/>
              </a:xfrm>
              <a:custGeom>
                <a:avLst/>
                <a:gdLst>
                  <a:gd name="T0" fmla="*/ 255 w 262"/>
                  <a:gd name="T1" fmla="*/ 58 h 263"/>
                  <a:gd name="T2" fmla="*/ 257 w 262"/>
                  <a:gd name="T3" fmla="*/ 53 h 263"/>
                  <a:gd name="T4" fmla="*/ 262 w 262"/>
                  <a:gd name="T5" fmla="*/ 38 h 263"/>
                  <a:gd name="T6" fmla="*/ 257 w 262"/>
                  <a:gd name="T7" fmla="*/ 24 h 263"/>
                  <a:gd name="T8" fmla="*/ 244 w 262"/>
                  <a:gd name="T9" fmla="*/ 9 h 263"/>
                  <a:gd name="T10" fmla="*/ 241 w 262"/>
                  <a:gd name="T11" fmla="*/ 5 h 263"/>
                  <a:gd name="T12" fmla="*/ 224 w 262"/>
                  <a:gd name="T13" fmla="*/ 0 h 263"/>
                  <a:gd name="T14" fmla="*/ 210 w 262"/>
                  <a:gd name="T15" fmla="*/ 5 h 263"/>
                  <a:gd name="T16" fmla="*/ 132 w 262"/>
                  <a:gd name="T17" fmla="*/ 82 h 263"/>
                  <a:gd name="T18" fmla="*/ 58 w 262"/>
                  <a:gd name="T19" fmla="*/ 9 h 263"/>
                  <a:gd name="T20" fmla="*/ 49 w 262"/>
                  <a:gd name="T21" fmla="*/ 2 h 263"/>
                  <a:gd name="T22" fmla="*/ 27 w 262"/>
                  <a:gd name="T23" fmla="*/ 2 h 263"/>
                  <a:gd name="T24" fmla="*/ 18 w 262"/>
                  <a:gd name="T25" fmla="*/ 9 h 263"/>
                  <a:gd name="T26" fmla="*/ 9 w 262"/>
                  <a:gd name="T27" fmla="*/ 18 h 263"/>
                  <a:gd name="T28" fmla="*/ 3 w 262"/>
                  <a:gd name="T29" fmla="*/ 27 h 263"/>
                  <a:gd name="T30" fmla="*/ 3 w 262"/>
                  <a:gd name="T31" fmla="*/ 49 h 263"/>
                  <a:gd name="T32" fmla="*/ 9 w 262"/>
                  <a:gd name="T33" fmla="*/ 58 h 263"/>
                  <a:gd name="T34" fmla="*/ 9 w 262"/>
                  <a:gd name="T35" fmla="*/ 205 h 263"/>
                  <a:gd name="T36" fmla="*/ 5 w 262"/>
                  <a:gd name="T37" fmla="*/ 210 h 263"/>
                  <a:gd name="T38" fmla="*/ 0 w 262"/>
                  <a:gd name="T39" fmla="*/ 225 h 263"/>
                  <a:gd name="T40" fmla="*/ 5 w 262"/>
                  <a:gd name="T41" fmla="*/ 241 h 263"/>
                  <a:gd name="T42" fmla="*/ 18 w 262"/>
                  <a:gd name="T43" fmla="*/ 254 h 263"/>
                  <a:gd name="T44" fmla="*/ 23 w 262"/>
                  <a:gd name="T45" fmla="*/ 257 h 263"/>
                  <a:gd name="T46" fmla="*/ 38 w 262"/>
                  <a:gd name="T47" fmla="*/ 263 h 263"/>
                  <a:gd name="T48" fmla="*/ 54 w 262"/>
                  <a:gd name="T49" fmla="*/ 257 h 263"/>
                  <a:gd name="T50" fmla="*/ 132 w 262"/>
                  <a:gd name="T51" fmla="*/ 181 h 263"/>
                  <a:gd name="T52" fmla="*/ 204 w 262"/>
                  <a:gd name="T53" fmla="*/ 254 h 263"/>
                  <a:gd name="T54" fmla="*/ 214 w 262"/>
                  <a:gd name="T55" fmla="*/ 261 h 263"/>
                  <a:gd name="T56" fmla="*/ 235 w 262"/>
                  <a:gd name="T57" fmla="*/ 261 h 263"/>
                  <a:gd name="T58" fmla="*/ 244 w 262"/>
                  <a:gd name="T59" fmla="*/ 254 h 263"/>
                  <a:gd name="T60" fmla="*/ 255 w 262"/>
                  <a:gd name="T61" fmla="*/ 245 h 263"/>
                  <a:gd name="T62" fmla="*/ 261 w 262"/>
                  <a:gd name="T63" fmla="*/ 236 h 263"/>
                  <a:gd name="T64" fmla="*/ 261 w 262"/>
                  <a:gd name="T65" fmla="*/ 214 h 263"/>
                  <a:gd name="T66" fmla="*/ 255 w 262"/>
                  <a:gd name="T67" fmla="*/ 205 h 2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63">
                    <a:moveTo>
                      <a:pt x="181" y="132"/>
                    </a:moveTo>
                    <a:lnTo>
                      <a:pt x="255" y="58"/>
                    </a:lnTo>
                    <a:lnTo>
                      <a:pt x="257" y="53"/>
                    </a:lnTo>
                    <a:lnTo>
                      <a:pt x="261" y="49"/>
                    </a:lnTo>
                    <a:lnTo>
                      <a:pt x="262" y="38"/>
                    </a:lnTo>
                    <a:lnTo>
                      <a:pt x="261" y="27"/>
                    </a:lnTo>
                    <a:lnTo>
                      <a:pt x="257" y="24"/>
                    </a:lnTo>
                    <a:lnTo>
                      <a:pt x="255" y="18"/>
                    </a:lnTo>
                    <a:lnTo>
                      <a:pt x="244" y="9"/>
                    </a:lnTo>
                    <a:lnTo>
                      <a:pt x="241" y="5"/>
                    </a:lnTo>
                    <a:lnTo>
                      <a:pt x="235" y="2"/>
                    </a:lnTo>
                    <a:lnTo>
                      <a:pt x="224" y="0"/>
                    </a:lnTo>
                    <a:lnTo>
                      <a:pt x="214" y="2"/>
                    </a:lnTo>
                    <a:lnTo>
                      <a:pt x="210" y="5"/>
                    </a:lnTo>
                    <a:lnTo>
                      <a:pt x="204" y="9"/>
                    </a:lnTo>
                    <a:lnTo>
                      <a:pt x="132" y="82"/>
                    </a:lnTo>
                    <a:lnTo>
                      <a:pt x="58" y="9"/>
                    </a:lnTo>
                    <a:lnTo>
                      <a:pt x="54" y="5"/>
                    </a:lnTo>
                    <a:lnTo>
                      <a:pt x="49" y="2"/>
                    </a:lnTo>
                    <a:lnTo>
                      <a:pt x="38" y="0"/>
                    </a:lnTo>
                    <a:lnTo>
                      <a:pt x="27" y="2"/>
                    </a:lnTo>
                    <a:lnTo>
                      <a:pt x="23" y="5"/>
                    </a:lnTo>
                    <a:lnTo>
                      <a:pt x="18" y="9"/>
                    </a:lnTo>
                    <a:lnTo>
                      <a:pt x="9" y="18"/>
                    </a:lnTo>
                    <a:lnTo>
                      <a:pt x="5" y="24"/>
                    </a:lnTo>
                    <a:lnTo>
                      <a:pt x="3" y="27"/>
                    </a:lnTo>
                    <a:lnTo>
                      <a:pt x="0" y="38"/>
                    </a:lnTo>
                    <a:lnTo>
                      <a:pt x="3" y="49"/>
                    </a:lnTo>
                    <a:lnTo>
                      <a:pt x="5" y="53"/>
                    </a:lnTo>
                    <a:lnTo>
                      <a:pt x="9" y="58"/>
                    </a:lnTo>
                    <a:lnTo>
                      <a:pt x="83" y="132"/>
                    </a:lnTo>
                    <a:lnTo>
                      <a:pt x="9" y="205"/>
                    </a:lnTo>
                    <a:lnTo>
                      <a:pt x="5" y="210"/>
                    </a:lnTo>
                    <a:lnTo>
                      <a:pt x="3" y="214"/>
                    </a:lnTo>
                    <a:lnTo>
                      <a:pt x="0" y="225"/>
                    </a:lnTo>
                    <a:lnTo>
                      <a:pt x="3" y="236"/>
                    </a:lnTo>
                    <a:lnTo>
                      <a:pt x="5" y="241"/>
                    </a:lnTo>
                    <a:lnTo>
                      <a:pt x="9" y="245"/>
                    </a:lnTo>
                    <a:lnTo>
                      <a:pt x="18" y="254"/>
                    </a:lnTo>
                    <a:lnTo>
                      <a:pt x="23" y="257"/>
                    </a:lnTo>
                    <a:lnTo>
                      <a:pt x="27" y="261"/>
                    </a:lnTo>
                    <a:lnTo>
                      <a:pt x="38" y="263"/>
                    </a:lnTo>
                    <a:lnTo>
                      <a:pt x="49" y="261"/>
                    </a:lnTo>
                    <a:lnTo>
                      <a:pt x="54" y="257"/>
                    </a:lnTo>
                    <a:lnTo>
                      <a:pt x="58" y="254"/>
                    </a:lnTo>
                    <a:lnTo>
                      <a:pt x="132" y="181"/>
                    </a:lnTo>
                    <a:lnTo>
                      <a:pt x="204" y="254"/>
                    </a:lnTo>
                    <a:lnTo>
                      <a:pt x="210" y="257"/>
                    </a:lnTo>
                    <a:lnTo>
                      <a:pt x="214" y="261"/>
                    </a:lnTo>
                    <a:lnTo>
                      <a:pt x="224" y="263"/>
                    </a:lnTo>
                    <a:lnTo>
                      <a:pt x="235" y="261"/>
                    </a:lnTo>
                    <a:lnTo>
                      <a:pt x="241" y="257"/>
                    </a:lnTo>
                    <a:lnTo>
                      <a:pt x="244" y="254"/>
                    </a:lnTo>
                    <a:lnTo>
                      <a:pt x="255" y="245"/>
                    </a:lnTo>
                    <a:lnTo>
                      <a:pt x="257" y="241"/>
                    </a:lnTo>
                    <a:lnTo>
                      <a:pt x="261" y="236"/>
                    </a:lnTo>
                    <a:lnTo>
                      <a:pt x="262" y="225"/>
                    </a:lnTo>
                    <a:lnTo>
                      <a:pt x="261" y="214"/>
                    </a:lnTo>
                    <a:lnTo>
                      <a:pt x="257" y="210"/>
                    </a:lnTo>
                    <a:lnTo>
                      <a:pt x="255" y="205"/>
                    </a:lnTo>
                    <a:lnTo>
                      <a:pt x="181"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lumMod val="95000"/>
                      <a:lumOff val="5000"/>
                    </a:prstClr>
                  </a:solidFill>
                </a:endParaRPr>
              </a:p>
            </p:txBody>
          </p:sp>
        </p:grpSp>
      </p:grpSp>
      <p:sp>
        <p:nvSpPr>
          <p:cNvPr id="48" name="Title 13"/>
          <p:cNvSpPr txBox="1">
            <a:spLocks/>
          </p:cNvSpPr>
          <p:nvPr/>
        </p:nvSpPr>
        <p:spPr>
          <a:xfrm>
            <a:off x="4062001" y="879150"/>
            <a:ext cx="4573190" cy="476250"/>
          </a:xfrm>
          <a:prstGeom prst="rect">
            <a:avLst/>
          </a:prstGeom>
        </p:spPr>
        <p:txBody>
          <a:bodyPr lIns="91378" tIns="45689" rIns="91378" bIns="45689" anchor="ctr"/>
          <a:lstStyle/>
          <a:p>
            <a:pPr defTabSz="685290">
              <a:spcBef>
                <a:spcPct val="0"/>
              </a:spcBef>
              <a:defRPr/>
            </a:pPr>
            <a:r>
              <a:rPr lang="en-US" altLang="zh-CN" sz="3600" b="1" dirty="0">
                <a:solidFill>
                  <a:srgbClr val="16294C"/>
                </a:solidFill>
                <a:latin typeface="Roboto" panose="02000000000000000000" pitchFamily="2" charset="0"/>
                <a:ea typeface="Roboto" panose="02000000000000000000" pitchFamily="2" charset="0"/>
              </a:rPr>
              <a:t>UWB </a:t>
            </a:r>
            <a:r>
              <a:rPr lang="en-US" altLang="zh-CN" sz="3600" b="1" dirty="0" err="1">
                <a:solidFill>
                  <a:srgbClr val="16294C"/>
                </a:solidFill>
                <a:latin typeface="Roboto" panose="02000000000000000000" pitchFamily="2" charset="0"/>
                <a:ea typeface="Roboto" panose="02000000000000000000" pitchFamily="2" charset="0"/>
              </a:rPr>
              <a:t>channal</a:t>
            </a:r>
            <a:endParaRPr lang="en-US" sz="3600" b="1" dirty="0">
              <a:solidFill>
                <a:srgbClr val="16294C"/>
              </a:solidFill>
              <a:latin typeface="Roboto" panose="02000000000000000000" pitchFamily="2" charset="0"/>
              <a:ea typeface="Roboto" panose="02000000000000000000" pitchFamily="2" charset="0"/>
            </a:endParaRPr>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706" y="638246"/>
            <a:ext cx="6696744" cy="4281992"/>
          </a:xfrm>
          <a:prstGeom prst="rect">
            <a:avLst/>
          </a:prstGeom>
        </p:spPr>
      </p:pic>
      <p:sp>
        <p:nvSpPr>
          <p:cNvPr id="47" name="TextBox 68"/>
          <p:cNvSpPr txBox="1">
            <a:spLocks noChangeArrowheads="1"/>
          </p:cNvSpPr>
          <p:nvPr/>
        </p:nvSpPr>
        <p:spPr bwMode="auto">
          <a:xfrm>
            <a:off x="6887652" y="1355400"/>
            <a:ext cx="2148844" cy="138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latin typeface="Roboto" pitchFamily="2" charset="0"/>
                <a:ea typeface="Roboto" pitchFamily="2" charset="0"/>
                <a:cs typeface="Roboto" pitchFamily="2" charset="0"/>
              </a:rPr>
              <a:t>UWB standard worldwide</a:t>
            </a:r>
            <a:endParaRPr lang="id-ID" altLang="zh-CN" sz="2800" b="1" dirty="0">
              <a:latin typeface="Roboto" pitchFamily="2" charset="0"/>
              <a:ea typeface="Roboto" pitchFamily="2" charset="0"/>
              <a:cs typeface="Roboto" pitchFamily="2" charset="0"/>
            </a:endParaRPr>
          </a:p>
        </p:txBody>
      </p:sp>
    </p:spTree>
    <p:custDataLst>
      <p:tags r:id="rId1"/>
    </p:custDataLst>
    <p:extLst>
      <p:ext uri="{BB962C8B-B14F-4D97-AF65-F5344CB8AC3E}">
        <p14:creationId xmlns:p14="http://schemas.microsoft.com/office/powerpoint/2010/main" val="369567873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1100" fill="hold"/>
                                        <p:tgtEl>
                                          <p:spTgt spid="51"/>
                                        </p:tgtEl>
                                        <p:attrNameLst>
                                          <p:attrName>ppt_w</p:attrName>
                                        </p:attrNameLst>
                                      </p:cBhvr>
                                      <p:tavLst>
                                        <p:tav tm="0">
                                          <p:val>
                                            <p:fltVal val="0"/>
                                          </p:val>
                                        </p:tav>
                                        <p:tav tm="100000">
                                          <p:val>
                                            <p:strVal val="#ppt_w"/>
                                          </p:val>
                                        </p:tav>
                                      </p:tavLst>
                                    </p:anim>
                                    <p:anim calcmode="lin" valueType="num">
                                      <p:cBhvr>
                                        <p:cTn id="8" dur="1100" fill="hold"/>
                                        <p:tgtEl>
                                          <p:spTgt spid="51"/>
                                        </p:tgtEl>
                                        <p:attrNameLst>
                                          <p:attrName>ppt_h</p:attrName>
                                        </p:attrNameLst>
                                      </p:cBhvr>
                                      <p:tavLst>
                                        <p:tav tm="0">
                                          <p:val>
                                            <p:fltVal val="0"/>
                                          </p:val>
                                        </p:tav>
                                        <p:tav tm="100000">
                                          <p:val>
                                            <p:strVal val="#ppt_h"/>
                                          </p:val>
                                        </p:tav>
                                      </p:tavLst>
                                    </p:anim>
                                    <p:animEffect transition="in" filter="fade">
                                      <p:cBhvr>
                                        <p:cTn id="9" dur="1100"/>
                                        <p:tgtEl>
                                          <p:spTgt spid="51"/>
                                        </p:tgtEl>
                                      </p:cBhvr>
                                    </p:animEffect>
                                  </p:childTnLst>
                                </p:cTn>
                              </p:par>
                            </p:childTnLst>
                          </p:cTn>
                        </p:par>
                        <p:par>
                          <p:cTn id="10" fill="hold">
                            <p:stCondLst>
                              <p:cond delay="1100"/>
                            </p:stCondLst>
                            <p:childTnLst>
                              <p:par>
                                <p:cTn id="11" presetID="2" presetClass="entr" presetSubtype="4"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fill="hold"/>
                                        <p:tgtEl>
                                          <p:spTgt spid="72"/>
                                        </p:tgtEl>
                                        <p:attrNameLst>
                                          <p:attrName>ppt_x</p:attrName>
                                        </p:attrNameLst>
                                      </p:cBhvr>
                                      <p:tavLst>
                                        <p:tav tm="0">
                                          <p:val>
                                            <p:strVal val="#ppt_x"/>
                                          </p:val>
                                        </p:tav>
                                        <p:tav tm="100000">
                                          <p:val>
                                            <p:strVal val="#ppt_x"/>
                                          </p:val>
                                        </p:tav>
                                      </p:tavLst>
                                    </p:anim>
                                    <p:anim calcmode="lin" valueType="num">
                                      <p:cBhvr additive="base">
                                        <p:cTn id="14" dur="500" fill="hold"/>
                                        <p:tgtEl>
                                          <p:spTgt spid="72"/>
                                        </p:tgtEl>
                                        <p:attrNameLst>
                                          <p:attrName>ppt_y</p:attrName>
                                        </p:attrNameLst>
                                      </p:cBhvr>
                                      <p:tavLst>
                                        <p:tav tm="0">
                                          <p:val>
                                            <p:strVal val="1+#ppt_h/2"/>
                                          </p:val>
                                        </p:tav>
                                        <p:tav tm="100000">
                                          <p:val>
                                            <p:strVal val="#ppt_y"/>
                                          </p:val>
                                        </p:tav>
                                      </p:tavLst>
                                    </p:anim>
                                  </p:childTnLst>
                                </p:cTn>
                              </p:par>
                            </p:childTnLst>
                          </p:cTn>
                        </p:par>
                        <p:par>
                          <p:cTn id="15" fill="hold">
                            <p:stCondLst>
                              <p:cond delay="1600"/>
                            </p:stCondLst>
                            <p:childTnLst>
                              <p:par>
                                <p:cTn id="16" presetID="2" presetClass="entr" presetSubtype="4" fill="hold"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fill="hold"/>
                                        <p:tgtEl>
                                          <p:spTgt spid="75"/>
                                        </p:tgtEl>
                                        <p:attrNameLst>
                                          <p:attrName>ppt_x</p:attrName>
                                        </p:attrNameLst>
                                      </p:cBhvr>
                                      <p:tavLst>
                                        <p:tav tm="0">
                                          <p:val>
                                            <p:strVal val="#ppt_x"/>
                                          </p:val>
                                        </p:tav>
                                        <p:tav tm="100000">
                                          <p:val>
                                            <p:strVal val="#ppt_x"/>
                                          </p:val>
                                        </p:tav>
                                      </p:tavLst>
                                    </p:anim>
                                    <p:anim calcmode="lin" valueType="num">
                                      <p:cBhvr additive="base">
                                        <p:cTn id="19" dur="500" fill="hold"/>
                                        <p:tgtEl>
                                          <p:spTgt spid="75"/>
                                        </p:tgtEl>
                                        <p:attrNameLst>
                                          <p:attrName>ppt_y</p:attrName>
                                        </p:attrNameLst>
                                      </p:cBhvr>
                                      <p:tavLst>
                                        <p:tav tm="0">
                                          <p:val>
                                            <p:strVal val="1+#ppt_h/2"/>
                                          </p:val>
                                        </p:tav>
                                        <p:tav tm="100000">
                                          <p:val>
                                            <p:strVal val="#ppt_y"/>
                                          </p:val>
                                        </p:tav>
                                      </p:tavLst>
                                    </p:anim>
                                  </p:childTnLst>
                                </p:cTn>
                              </p:par>
                            </p:childTnLst>
                          </p:cTn>
                        </p:par>
                        <p:par>
                          <p:cTn id="20" fill="hold">
                            <p:stCondLst>
                              <p:cond delay="2100"/>
                            </p:stCondLst>
                            <p:childTnLst>
                              <p:par>
                                <p:cTn id="21" presetID="2" presetClass="entr" presetSubtype="4"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1+#ppt_h/2"/>
                                          </p:val>
                                        </p:tav>
                                        <p:tav tm="100000">
                                          <p:val>
                                            <p:strVal val="#ppt_y"/>
                                          </p:val>
                                        </p:tav>
                                      </p:tavLst>
                                    </p:anim>
                                  </p:childTnLst>
                                </p:cTn>
                              </p:par>
                            </p:childTnLst>
                          </p:cTn>
                        </p:par>
                        <p:par>
                          <p:cTn id="25" fill="hold">
                            <p:stCondLst>
                              <p:cond delay="2600"/>
                            </p:stCondLst>
                            <p:childTnLst>
                              <p:par>
                                <p:cTn id="26" presetID="2" presetClass="entr" presetSubtype="4"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additive="base">
                                        <p:cTn id="28" dur="500" fill="hold"/>
                                        <p:tgtEl>
                                          <p:spTgt spid="73"/>
                                        </p:tgtEl>
                                        <p:attrNameLst>
                                          <p:attrName>ppt_x</p:attrName>
                                        </p:attrNameLst>
                                      </p:cBhvr>
                                      <p:tavLst>
                                        <p:tav tm="0">
                                          <p:val>
                                            <p:strVal val="#ppt_x"/>
                                          </p:val>
                                        </p:tav>
                                        <p:tav tm="100000">
                                          <p:val>
                                            <p:strVal val="#ppt_x"/>
                                          </p:val>
                                        </p:tav>
                                      </p:tavLst>
                                    </p:anim>
                                    <p:anim calcmode="lin" valueType="num">
                                      <p:cBhvr additive="base">
                                        <p:cTn id="29" dur="500" fill="hold"/>
                                        <p:tgtEl>
                                          <p:spTgt spid="73"/>
                                        </p:tgtEl>
                                        <p:attrNameLst>
                                          <p:attrName>ppt_y</p:attrName>
                                        </p:attrNameLst>
                                      </p:cBhvr>
                                      <p:tavLst>
                                        <p:tav tm="0">
                                          <p:val>
                                            <p:strVal val="1+#ppt_h/2"/>
                                          </p:val>
                                        </p:tav>
                                        <p:tav tm="100000">
                                          <p:val>
                                            <p:strVal val="#ppt_y"/>
                                          </p:val>
                                        </p:tav>
                                      </p:tavLst>
                                    </p:anim>
                                  </p:childTnLst>
                                </p:cTn>
                              </p:par>
                            </p:childTnLst>
                          </p:cTn>
                        </p:par>
                        <p:par>
                          <p:cTn id="30" fill="hold">
                            <p:stCondLst>
                              <p:cond delay="3100"/>
                            </p:stCondLst>
                            <p:childTnLst>
                              <p:par>
                                <p:cTn id="31" presetID="2" presetClass="entr" presetSubtype="4"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文本框 2"/>
          <p:cNvSpPr txBox="1"/>
          <p:nvPr/>
        </p:nvSpPr>
        <p:spPr>
          <a:xfrm>
            <a:off x="1475656" y="1650224"/>
            <a:ext cx="1431677" cy="1569598"/>
          </a:xfrm>
          <a:prstGeom prst="rect">
            <a:avLst/>
          </a:prstGeom>
          <a:noFill/>
        </p:spPr>
        <p:txBody>
          <a:bodyPr wrap="none" lIns="91378" tIns="45689" rIns="91378" bIns="45689"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kumimoji="1" lang="en-US" altLang="zh-CN" sz="9600" dirty="0">
                <a:solidFill>
                  <a:schemeClr val="bg1"/>
                </a:solidFill>
                <a:ea typeface="Microsoft YaHei" charset="0"/>
                <a:cs typeface="Microsoft YaHei" charset="0"/>
              </a:rPr>
              <a:t>01</a:t>
            </a:r>
            <a:endParaRPr kumimoji="1" lang="zh-CN" altLang="en-US" sz="9600" dirty="0">
              <a:solidFill>
                <a:schemeClr val="bg1"/>
              </a:solidFill>
              <a:ea typeface="Microsoft YaHei" charset="0"/>
              <a:cs typeface="Microsoft YaHei" charset="0"/>
            </a:endParaRPr>
          </a:p>
        </p:txBody>
      </p:sp>
      <p:sp>
        <p:nvSpPr>
          <p:cNvPr id="33" name="文本框 4"/>
          <p:cNvSpPr txBox="1"/>
          <p:nvPr/>
        </p:nvSpPr>
        <p:spPr>
          <a:xfrm>
            <a:off x="3016068" y="1984655"/>
            <a:ext cx="5876412" cy="923263"/>
          </a:xfrm>
          <a:prstGeom prst="rect">
            <a:avLst/>
          </a:prstGeom>
          <a:noFill/>
        </p:spPr>
        <p:txBody>
          <a:bodyPr wrap="none" lIns="91374" tIns="45687" rIns="91374" bIns="45687"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5400" dirty="0">
                <a:solidFill>
                  <a:schemeClr val="bg1"/>
                </a:solidFill>
                <a:latin typeface="微软雅黑" panose="020B0503020204020204" pitchFamily="34" charset="-122"/>
                <a:ea typeface="微软雅黑" panose="020B0503020204020204" pitchFamily="34" charset="-122"/>
              </a:rPr>
              <a:t>Hardware Design</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E9CA41A-4DEC-42D8-A57A-B2D34AB5F66F}"/>
              </a:ext>
            </a:extLst>
          </p:cNvPr>
          <p:cNvSpPr txBox="1"/>
          <p:nvPr/>
        </p:nvSpPr>
        <p:spPr>
          <a:xfrm>
            <a:off x="3635896" y="3075806"/>
            <a:ext cx="2592288" cy="400110"/>
          </a:xfrm>
          <a:prstGeom prst="rect">
            <a:avLst/>
          </a:prstGeom>
          <a:noFill/>
        </p:spPr>
        <p:txBody>
          <a:bodyPr wrap="square" rtlCol="0">
            <a:spAutoFit/>
          </a:bodyPr>
          <a:lstStyle/>
          <a:p>
            <a:r>
              <a:rPr lang="en-US" altLang="zh-CN" sz="2000" dirty="0">
                <a:solidFill>
                  <a:schemeClr val="bg1"/>
                </a:solidFill>
              </a:rPr>
              <a:t>Speaker:</a:t>
            </a:r>
            <a:r>
              <a:rPr lang="zh-CN" altLang="en-US" sz="2000" dirty="0">
                <a:solidFill>
                  <a:schemeClr val="bg1"/>
                </a:solidFill>
              </a:rPr>
              <a:t> </a:t>
            </a:r>
            <a:r>
              <a:rPr lang="en-US" altLang="zh-CN" sz="2000" dirty="0">
                <a:solidFill>
                  <a:schemeClr val="bg1"/>
                </a:solidFill>
              </a:rPr>
              <a:t>Cheng</a:t>
            </a:r>
            <a:r>
              <a:rPr lang="zh-CN" altLang="en-US" sz="2000" dirty="0">
                <a:solidFill>
                  <a:schemeClr val="bg1"/>
                </a:solidFill>
              </a:rPr>
              <a:t> </a:t>
            </a:r>
            <a:r>
              <a:rPr lang="en-US" altLang="zh-CN" sz="2000" dirty="0">
                <a:solidFill>
                  <a:schemeClr val="bg1"/>
                </a:solidFill>
              </a:rPr>
              <a:t>Yang</a:t>
            </a:r>
            <a:endParaRPr lang="zh-CN" altLang="en-US" sz="2000" dirty="0">
              <a:solidFill>
                <a:schemeClr val="bg1"/>
              </a:solidFill>
            </a:endParaRPr>
          </a:p>
        </p:txBody>
      </p:sp>
    </p:spTree>
    <p:custDataLst>
      <p:tags r:id="rId1"/>
    </p:custDataLst>
    <p:extLst>
      <p:ext uri="{BB962C8B-B14F-4D97-AF65-F5344CB8AC3E}">
        <p14:creationId xmlns:p14="http://schemas.microsoft.com/office/powerpoint/2010/main" val="149902769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 by="(-#ppt_w*2)" calcmode="lin" valueType="num">
                                      <p:cBhvr rctx="PPT">
                                        <p:cTn id="13" dur="500" autoRev="1" fill="hold">
                                          <p:stCondLst>
                                            <p:cond delay="0"/>
                                          </p:stCondLst>
                                        </p:cTn>
                                        <p:tgtEl>
                                          <p:spTgt spid="33"/>
                                        </p:tgtEl>
                                        <p:attrNameLst>
                                          <p:attrName>ppt_w</p:attrName>
                                        </p:attrNameLst>
                                      </p:cBhvr>
                                    </p:anim>
                                    <p:anim by="(#ppt_w*0.50)" calcmode="lin" valueType="num">
                                      <p:cBhvr>
                                        <p:cTn id="14" dur="500" decel="50000" autoRev="1" fill="hold">
                                          <p:stCondLst>
                                            <p:cond delay="0"/>
                                          </p:stCondLst>
                                        </p:cTn>
                                        <p:tgtEl>
                                          <p:spTgt spid="33"/>
                                        </p:tgtEl>
                                        <p:attrNameLst>
                                          <p:attrName>ppt_x</p:attrName>
                                        </p:attrNameLst>
                                      </p:cBhvr>
                                    </p:anim>
                                    <p:anim from="(-#ppt_h/2)" to="(#ppt_y)" calcmode="lin" valueType="num">
                                      <p:cBhvr>
                                        <p:cTn id="15" dur="1000" fill="hold">
                                          <p:stCondLst>
                                            <p:cond delay="0"/>
                                          </p:stCondLst>
                                        </p:cTn>
                                        <p:tgtEl>
                                          <p:spTgt spid="33"/>
                                        </p:tgtEl>
                                        <p:attrNameLst>
                                          <p:attrName>ppt_y</p:attrName>
                                        </p:attrNameLst>
                                      </p:cBhvr>
                                    </p:anim>
                                    <p:animRot by="21600000">
                                      <p:cBhvr>
                                        <p:cTn id="16" dur="1000" fill="hold">
                                          <p:stCondLst>
                                            <p:cond delay="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grpSp>
        <p:nvGrpSpPr>
          <p:cNvPr id="51" name="Group 4"/>
          <p:cNvGrpSpPr>
            <a:grpSpLocks noChangeAspect="1"/>
          </p:cNvGrpSpPr>
          <p:nvPr/>
        </p:nvGrpSpPr>
        <p:grpSpPr bwMode="auto">
          <a:xfrm>
            <a:off x="491764" y="1409736"/>
            <a:ext cx="3298031" cy="3164681"/>
            <a:chOff x="1672" y="-2"/>
            <a:chExt cx="3733" cy="3581"/>
          </a:xfrm>
        </p:grpSpPr>
        <p:sp>
          <p:nvSpPr>
            <p:cNvPr id="52" name="Freeform 5"/>
            <p:cNvSpPr>
              <a:spLocks/>
            </p:cNvSpPr>
            <p:nvPr/>
          </p:nvSpPr>
          <p:spPr bwMode="auto">
            <a:xfrm>
              <a:off x="3154" y="3311"/>
              <a:ext cx="811" cy="268"/>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prstClr val="black"/>
                </a:solidFill>
              </a:endParaRPr>
            </a:p>
          </p:txBody>
        </p:sp>
        <p:sp>
          <p:nvSpPr>
            <p:cNvPr id="53" name="Freeform 6"/>
            <p:cNvSpPr>
              <a:spLocks/>
            </p:cNvSpPr>
            <p:nvPr/>
          </p:nvSpPr>
          <p:spPr bwMode="auto">
            <a:xfrm>
              <a:off x="4555" y="2365"/>
              <a:ext cx="599" cy="443"/>
            </a:xfrm>
            <a:custGeom>
              <a:avLst/>
              <a:gdLst>
                <a:gd name="T0" fmla="*/ 493 w 344"/>
                <a:gd name="T1" fmla="*/ 443 h 254"/>
                <a:gd name="T2" fmla="*/ 444 w 344"/>
                <a:gd name="T3" fmla="*/ 429 h 254"/>
                <a:gd name="T4" fmla="*/ 57 w 344"/>
                <a:gd name="T5" fmla="*/ 185 h 254"/>
                <a:gd name="T6" fmla="*/ 28 w 344"/>
                <a:gd name="T7" fmla="*/ 56 h 254"/>
                <a:gd name="T8" fmla="*/ 155 w 344"/>
                <a:gd name="T9" fmla="*/ 28 h 254"/>
                <a:gd name="T10" fmla="*/ 543 w 344"/>
                <a:gd name="T11" fmla="*/ 272 h 254"/>
                <a:gd name="T12" fmla="*/ 571 w 344"/>
                <a:gd name="T13" fmla="*/ 399 h 254"/>
                <a:gd name="T14" fmla="*/ 493 w 344"/>
                <a:gd name="T15" fmla="*/ 443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4" name="Freeform 7"/>
            <p:cNvSpPr>
              <a:spLocks/>
            </p:cNvSpPr>
            <p:nvPr/>
          </p:nvSpPr>
          <p:spPr bwMode="auto">
            <a:xfrm>
              <a:off x="4753" y="1426"/>
              <a:ext cx="652" cy="286"/>
            </a:xfrm>
            <a:custGeom>
              <a:avLst/>
              <a:gdLst>
                <a:gd name="T0" fmla="*/ 101 w 374"/>
                <a:gd name="T1" fmla="*/ 286 h 164"/>
                <a:gd name="T2" fmla="*/ 10 w 374"/>
                <a:gd name="T3" fmla="*/ 211 h 164"/>
                <a:gd name="T4" fmla="*/ 84 w 374"/>
                <a:gd name="T5" fmla="*/ 101 h 164"/>
                <a:gd name="T6" fmla="*/ 532 w 374"/>
                <a:gd name="T7" fmla="*/ 10 h 164"/>
                <a:gd name="T8" fmla="*/ 642 w 374"/>
                <a:gd name="T9" fmla="*/ 84 h 164"/>
                <a:gd name="T10" fmla="*/ 568 w 374"/>
                <a:gd name="T11" fmla="*/ 192 h 164"/>
                <a:gd name="T12" fmla="*/ 120 w 374"/>
                <a:gd name="T13" fmla="*/ 284 h 164"/>
                <a:gd name="T14" fmla="*/ 101 w 374"/>
                <a:gd name="T15" fmla="*/ 286 h 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5" name="Freeform 8"/>
            <p:cNvSpPr>
              <a:spLocks/>
            </p:cNvSpPr>
            <p:nvPr/>
          </p:nvSpPr>
          <p:spPr bwMode="auto">
            <a:xfrm>
              <a:off x="4294" y="333"/>
              <a:ext cx="463" cy="578"/>
            </a:xfrm>
            <a:custGeom>
              <a:avLst/>
              <a:gdLst>
                <a:gd name="T0" fmla="*/ 104 w 266"/>
                <a:gd name="T1" fmla="*/ 578 h 332"/>
                <a:gd name="T2" fmla="*/ 54 w 266"/>
                <a:gd name="T3" fmla="*/ 564 h 332"/>
                <a:gd name="T4" fmla="*/ 28 w 266"/>
                <a:gd name="T5" fmla="*/ 435 h 332"/>
                <a:gd name="T6" fmla="*/ 280 w 266"/>
                <a:gd name="T7" fmla="*/ 54 h 332"/>
                <a:gd name="T8" fmla="*/ 409 w 266"/>
                <a:gd name="T9" fmla="*/ 28 h 332"/>
                <a:gd name="T10" fmla="*/ 435 w 266"/>
                <a:gd name="T11" fmla="*/ 157 h 332"/>
                <a:gd name="T12" fmla="*/ 183 w 266"/>
                <a:gd name="T13" fmla="*/ 538 h 332"/>
                <a:gd name="T14" fmla="*/ 104 w 266"/>
                <a:gd name="T15" fmla="*/ 578 h 3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6" name="Freeform 9"/>
            <p:cNvSpPr>
              <a:spLocks/>
            </p:cNvSpPr>
            <p:nvPr/>
          </p:nvSpPr>
          <p:spPr bwMode="auto">
            <a:xfrm>
              <a:off x="3465" y="-2"/>
              <a:ext cx="189" cy="645"/>
            </a:xfrm>
            <a:custGeom>
              <a:avLst/>
              <a:gdLst>
                <a:gd name="T0" fmla="*/ 97 w 109"/>
                <a:gd name="T1" fmla="*/ 645 h 370"/>
                <a:gd name="T2" fmla="*/ 3 w 109"/>
                <a:gd name="T3" fmla="*/ 553 h 370"/>
                <a:gd name="T4" fmla="*/ 0 w 109"/>
                <a:gd name="T5" fmla="*/ 94 h 370"/>
                <a:gd name="T6" fmla="*/ 92 w 109"/>
                <a:gd name="T7" fmla="*/ 0 h 370"/>
                <a:gd name="T8" fmla="*/ 184 w 109"/>
                <a:gd name="T9" fmla="*/ 92 h 370"/>
                <a:gd name="T10" fmla="*/ 189 w 109"/>
                <a:gd name="T11" fmla="*/ 551 h 370"/>
                <a:gd name="T12" fmla="*/ 97 w 109"/>
                <a:gd name="T13" fmla="*/ 645 h 370"/>
                <a:gd name="T14" fmla="*/ 97 w 109"/>
                <a:gd name="T15" fmla="*/ 645 h 3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7" name="Freeform 10"/>
            <p:cNvSpPr>
              <a:spLocks/>
            </p:cNvSpPr>
            <p:nvPr/>
          </p:nvSpPr>
          <p:spPr bwMode="auto">
            <a:xfrm>
              <a:off x="1923" y="2362"/>
              <a:ext cx="599" cy="442"/>
            </a:xfrm>
            <a:custGeom>
              <a:avLst/>
              <a:gdLst>
                <a:gd name="T0" fmla="*/ 106 w 344"/>
                <a:gd name="T1" fmla="*/ 442 h 254"/>
                <a:gd name="T2" fmla="*/ 28 w 344"/>
                <a:gd name="T3" fmla="*/ 398 h 254"/>
                <a:gd name="T4" fmla="*/ 56 w 344"/>
                <a:gd name="T5" fmla="*/ 271 h 254"/>
                <a:gd name="T6" fmla="*/ 444 w 344"/>
                <a:gd name="T7" fmla="*/ 28 h 254"/>
                <a:gd name="T8" fmla="*/ 571 w 344"/>
                <a:gd name="T9" fmla="*/ 57 h 254"/>
                <a:gd name="T10" fmla="*/ 542 w 344"/>
                <a:gd name="T11" fmla="*/ 184 h 254"/>
                <a:gd name="T12" fmla="*/ 155 w 344"/>
                <a:gd name="T13" fmla="*/ 428 h 254"/>
                <a:gd name="T14" fmla="*/ 106 w 344"/>
                <a:gd name="T15" fmla="*/ 442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8" name="Freeform 11"/>
            <p:cNvSpPr>
              <a:spLocks/>
            </p:cNvSpPr>
            <p:nvPr/>
          </p:nvSpPr>
          <p:spPr bwMode="auto">
            <a:xfrm>
              <a:off x="1672" y="1425"/>
              <a:ext cx="652" cy="284"/>
            </a:xfrm>
            <a:custGeom>
              <a:avLst/>
              <a:gdLst>
                <a:gd name="T0" fmla="*/ 551 w 374"/>
                <a:gd name="T1" fmla="*/ 284 h 163"/>
                <a:gd name="T2" fmla="*/ 532 w 374"/>
                <a:gd name="T3" fmla="*/ 282 h 163"/>
                <a:gd name="T4" fmla="*/ 84 w 374"/>
                <a:gd name="T5" fmla="*/ 192 h 163"/>
                <a:gd name="T6" fmla="*/ 10 w 374"/>
                <a:gd name="T7" fmla="*/ 82 h 163"/>
                <a:gd name="T8" fmla="*/ 120 w 374"/>
                <a:gd name="T9" fmla="*/ 9 h 163"/>
                <a:gd name="T10" fmla="*/ 568 w 374"/>
                <a:gd name="T11" fmla="*/ 101 h 163"/>
                <a:gd name="T12" fmla="*/ 642 w 374"/>
                <a:gd name="T13" fmla="*/ 209 h 163"/>
                <a:gd name="T14" fmla="*/ 551 w 374"/>
                <a:gd name="T15" fmla="*/ 284 h 1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9" name="Freeform 12"/>
            <p:cNvSpPr>
              <a:spLocks/>
            </p:cNvSpPr>
            <p:nvPr/>
          </p:nvSpPr>
          <p:spPr bwMode="auto">
            <a:xfrm>
              <a:off x="2320" y="329"/>
              <a:ext cx="464" cy="580"/>
            </a:xfrm>
            <a:custGeom>
              <a:avLst/>
              <a:gdLst>
                <a:gd name="T0" fmla="*/ 359 w 266"/>
                <a:gd name="T1" fmla="*/ 580 h 333"/>
                <a:gd name="T2" fmla="*/ 281 w 266"/>
                <a:gd name="T3" fmla="*/ 538 h 333"/>
                <a:gd name="T4" fmla="*/ 28 w 266"/>
                <a:gd name="T5" fmla="*/ 157 h 333"/>
                <a:gd name="T6" fmla="*/ 54 w 266"/>
                <a:gd name="T7" fmla="*/ 28 h 333"/>
                <a:gd name="T8" fmla="*/ 183 w 266"/>
                <a:gd name="T9" fmla="*/ 54 h 333"/>
                <a:gd name="T10" fmla="*/ 436 w 266"/>
                <a:gd name="T11" fmla="*/ 435 h 333"/>
                <a:gd name="T12" fmla="*/ 410 w 266"/>
                <a:gd name="T13" fmla="*/ 564 h 333"/>
                <a:gd name="T14" fmla="*/ 359 w 266"/>
                <a:gd name="T15" fmla="*/ 580 h 3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60" name="Freeform 13"/>
            <p:cNvSpPr>
              <a:spLocks noEditPoints="1"/>
            </p:cNvSpPr>
            <p:nvPr/>
          </p:nvSpPr>
          <p:spPr bwMode="auto">
            <a:xfrm>
              <a:off x="2498" y="817"/>
              <a:ext cx="2100" cy="2567"/>
            </a:xfrm>
            <a:custGeom>
              <a:avLst/>
              <a:gdLst>
                <a:gd name="T0" fmla="*/ 1050 w 1206"/>
                <a:gd name="T1" fmla="*/ 0 h 1474"/>
                <a:gd name="T2" fmla="*/ 0 w 1206"/>
                <a:gd name="T3" fmla="*/ 1050 h 1474"/>
                <a:gd name="T4" fmla="*/ 165 w 1206"/>
                <a:gd name="T5" fmla="*/ 1616 h 1474"/>
                <a:gd name="T6" fmla="*/ 536 w 1206"/>
                <a:gd name="T7" fmla="*/ 1966 h 1474"/>
                <a:gd name="T8" fmla="*/ 536 w 1206"/>
                <a:gd name="T9" fmla="*/ 2314 h 1474"/>
                <a:gd name="T10" fmla="*/ 789 w 1206"/>
                <a:gd name="T11" fmla="*/ 2567 h 1474"/>
                <a:gd name="T12" fmla="*/ 1339 w 1206"/>
                <a:gd name="T13" fmla="*/ 2567 h 1474"/>
                <a:gd name="T14" fmla="*/ 1592 w 1206"/>
                <a:gd name="T15" fmla="*/ 2314 h 1474"/>
                <a:gd name="T16" fmla="*/ 1592 w 1206"/>
                <a:gd name="T17" fmla="*/ 1951 h 1474"/>
                <a:gd name="T18" fmla="*/ 2100 w 1206"/>
                <a:gd name="T19" fmla="*/ 1050 h 1474"/>
                <a:gd name="T20" fmla="*/ 1050 w 1206"/>
                <a:gd name="T21" fmla="*/ 0 h 1474"/>
                <a:gd name="T22" fmla="*/ 1440 w 1206"/>
                <a:gd name="T23" fmla="*/ 1797 h 1474"/>
                <a:gd name="T24" fmla="*/ 1384 w 1206"/>
                <a:gd name="T25" fmla="*/ 1890 h 1474"/>
                <a:gd name="T26" fmla="*/ 1384 w 1206"/>
                <a:gd name="T27" fmla="*/ 1973 h 1474"/>
                <a:gd name="T28" fmla="*/ 744 w 1206"/>
                <a:gd name="T29" fmla="*/ 1973 h 1474"/>
                <a:gd name="T30" fmla="*/ 744 w 1206"/>
                <a:gd name="T31" fmla="*/ 1903 h 1474"/>
                <a:gd name="T32" fmla="*/ 686 w 1206"/>
                <a:gd name="T33" fmla="*/ 1809 h 1474"/>
                <a:gd name="T34" fmla="*/ 207 w 1206"/>
                <a:gd name="T35" fmla="*/ 1050 h 1474"/>
                <a:gd name="T36" fmla="*/ 1050 w 1206"/>
                <a:gd name="T37" fmla="*/ 207 h 1474"/>
                <a:gd name="T38" fmla="*/ 1893 w 1206"/>
                <a:gd name="T39" fmla="*/ 1050 h 1474"/>
                <a:gd name="T40" fmla="*/ 1440 w 1206"/>
                <a:gd name="T41" fmla="*/ 1797 h 14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solidFill>
              <a:srgbClr val="1629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61" name="Oval 14"/>
            <p:cNvSpPr>
              <a:spLocks noChangeArrowheads="1"/>
            </p:cNvSpPr>
            <p:nvPr/>
          </p:nvSpPr>
          <p:spPr bwMode="auto">
            <a:xfrm>
              <a:off x="2907" y="1200"/>
              <a:ext cx="1343" cy="1343"/>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2" name="Oval 15"/>
            <p:cNvSpPr>
              <a:spLocks noChangeArrowheads="1"/>
            </p:cNvSpPr>
            <p:nvPr/>
          </p:nvSpPr>
          <p:spPr bwMode="auto">
            <a:xfrm>
              <a:off x="3040" y="1334"/>
              <a:ext cx="1076" cy="1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3" name="Oval 16"/>
            <p:cNvSpPr>
              <a:spLocks noChangeArrowheads="1"/>
            </p:cNvSpPr>
            <p:nvPr/>
          </p:nvSpPr>
          <p:spPr bwMode="auto">
            <a:xfrm>
              <a:off x="3155" y="1449"/>
              <a:ext cx="846" cy="846"/>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4" name="Oval 17"/>
            <p:cNvSpPr>
              <a:spLocks noChangeArrowheads="1"/>
            </p:cNvSpPr>
            <p:nvPr/>
          </p:nvSpPr>
          <p:spPr bwMode="auto">
            <a:xfrm>
              <a:off x="3280" y="1573"/>
              <a:ext cx="596" cy="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5" name="Oval 18"/>
            <p:cNvSpPr>
              <a:spLocks noChangeArrowheads="1"/>
            </p:cNvSpPr>
            <p:nvPr/>
          </p:nvSpPr>
          <p:spPr bwMode="auto">
            <a:xfrm>
              <a:off x="3391" y="1684"/>
              <a:ext cx="373" cy="375"/>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6" name="Oval 19"/>
            <p:cNvSpPr>
              <a:spLocks noChangeArrowheads="1"/>
            </p:cNvSpPr>
            <p:nvPr/>
          </p:nvSpPr>
          <p:spPr bwMode="auto">
            <a:xfrm>
              <a:off x="3508" y="1803"/>
              <a:ext cx="139" cy="1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67" name="Freeform 20"/>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68" name="Freeform 21"/>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grpSp>
      <p:sp>
        <p:nvSpPr>
          <p:cNvPr id="88" name="Rectangle 43"/>
          <p:cNvSpPr/>
          <p:nvPr/>
        </p:nvSpPr>
        <p:spPr bwMode="auto">
          <a:xfrm>
            <a:off x="4837545" y="3318373"/>
            <a:ext cx="2122825" cy="276999"/>
          </a:xfrm>
          <a:prstGeom prst="rect">
            <a:avLst/>
          </a:prstGeom>
        </p:spPr>
        <p:txBody>
          <a:bodyPr wrap="none">
            <a:spAutoFit/>
          </a:bodyPr>
          <a:lstStyle/>
          <a:p>
            <a:pPr>
              <a:defRPr/>
            </a:pPr>
            <a:r>
              <a:rPr lang="en-US" altLang="zh-CN" sz="1200" dirty="0"/>
              <a:t>TW-TOF: two way-time of flight</a:t>
            </a:r>
            <a:endParaRPr lang="en-US" sz="1200" dirty="0">
              <a:solidFill>
                <a:schemeClr val="tx1">
                  <a:lumMod val="95000"/>
                  <a:lumOff val="5000"/>
                </a:schemeClr>
              </a:solidFill>
              <a:ea typeface="Open Sans" pitchFamily="34" charset="0"/>
              <a:cs typeface="Open Sans" pitchFamily="34" charset="0"/>
            </a:endParaRPr>
          </a:p>
        </p:txBody>
      </p:sp>
      <p:grpSp>
        <p:nvGrpSpPr>
          <p:cNvPr id="89" name="Group 332"/>
          <p:cNvGrpSpPr>
            <a:grpSpLocks/>
          </p:cNvGrpSpPr>
          <p:nvPr/>
        </p:nvGrpSpPr>
        <p:grpSpPr bwMode="auto">
          <a:xfrm>
            <a:off x="4516076" y="3318373"/>
            <a:ext cx="216358" cy="216418"/>
            <a:chOff x="4643438" y="2786064"/>
            <a:chExt cx="288476" cy="288476"/>
          </a:xfrm>
        </p:grpSpPr>
        <p:sp>
          <p:nvSpPr>
            <p:cNvPr id="90" name="Oval 45"/>
            <p:cNvSpPr/>
            <p:nvPr/>
          </p:nvSpPr>
          <p:spPr>
            <a:xfrm>
              <a:off x="4643438" y="2786064"/>
              <a:ext cx="288924" cy="288844"/>
            </a:xfrm>
            <a:prstGeom prst="ellipse">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91" name="Freeform 26"/>
            <p:cNvSpPr>
              <a:spLocks/>
            </p:cNvSpPr>
            <p:nvPr/>
          </p:nvSpPr>
          <p:spPr bwMode="auto">
            <a:xfrm>
              <a:off x="4735506" y="2871746"/>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sp>
        <p:nvSpPr>
          <p:cNvPr id="84" name="Rectangle 39"/>
          <p:cNvSpPr/>
          <p:nvPr/>
        </p:nvSpPr>
        <p:spPr bwMode="auto">
          <a:xfrm>
            <a:off x="4837545" y="4382983"/>
            <a:ext cx="454535" cy="276999"/>
          </a:xfrm>
          <a:prstGeom prst="rect">
            <a:avLst/>
          </a:prstGeom>
        </p:spPr>
        <p:txBody>
          <a:bodyPr wrap="square">
            <a:spAutoFit/>
          </a:bodyPr>
          <a:lstStyle/>
          <a:p>
            <a:pPr>
              <a:defRPr/>
            </a:pPr>
            <a:r>
              <a:rPr lang="en-US" altLang="zh-CN" sz="1200" dirty="0">
                <a:solidFill>
                  <a:schemeClr val="tx1">
                    <a:lumMod val="95000"/>
                    <a:lumOff val="5000"/>
                  </a:schemeClr>
                </a:solidFill>
              </a:rPr>
              <a:t>TOA</a:t>
            </a:r>
            <a:endParaRPr lang="en-US" sz="1200" dirty="0">
              <a:solidFill>
                <a:schemeClr val="tx1">
                  <a:lumMod val="95000"/>
                  <a:lumOff val="5000"/>
                </a:schemeClr>
              </a:solidFill>
              <a:ea typeface="Open Sans" pitchFamily="34" charset="0"/>
              <a:cs typeface="Open Sans" pitchFamily="34" charset="0"/>
            </a:endParaRPr>
          </a:p>
        </p:txBody>
      </p:sp>
      <p:sp>
        <p:nvSpPr>
          <p:cNvPr id="80" name="Rectangle 35"/>
          <p:cNvSpPr/>
          <p:nvPr/>
        </p:nvSpPr>
        <p:spPr bwMode="auto">
          <a:xfrm>
            <a:off x="4837545" y="4045647"/>
            <a:ext cx="545214" cy="276999"/>
          </a:xfrm>
          <a:prstGeom prst="rect">
            <a:avLst/>
          </a:prstGeom>
        </p:spPr>
        <p:txBody>
          <a:bodyPr wrap="none">
            <a:spAutoFit/>
          </a:bodyPr>
          <a:lstStyle/>
          <a:p>
            <a:pPr>
              <a:defRPr/>
            </a:pPr>
            <a:r>
              <a:rPr lang="en-US" altLang="zh-CN" sz="1200" dirty="0">
                <a:solidFill>
                  <a:schemeClr val="tx1">
                    <a:lumMod val="95000"/>
                    <a:lumOff val="5000"/>
                  </a:schemeClr>
                </a:solidFill>
              </a:rPr>
              <a:t>TDOA</a:t>
            </a:r>
            <a:endParaRPr lang="en-US" sz="1200" dirty="0">
              <a:solidFill>
                <a:schemeClr val="tx1">
                  <a:lumMod val="95000"/>
                  <a:lumOff val="5000"/>
                </a:schemeClr>
              </a:solidFill>
              <a:ea typeface="Open Sans" pitchFamily="34" charset="0"/>
              <a:cs typeface="Open Sans" pitchFamily="34" charset="0"/>
            </a:endParaRPr>
          </a:p>
        </p:txBody>
      </p:sp>
      <p:sp>
        <p:nvSpPr>
          <p:cNvPr id="76" name="Rectangle 31"/>
          <p:cNvSpPr/>
          <p:nvPr/>
        </p:nvSpPr>
        <p:spPr bwMode="auto">
          <a:xfrm>
            <a:off x="4837550" y="3662903"/>
            <a:ext cx="1310615" cy="276999"/>
          </a:xfrm>
          <a:prstGeom prst="rect">
            <a:avLst/>
          </a:prstGeom>
        </p:spPr>
        <p:txBody>
          <a:bodyPr wrap="none">
            <a:spAutoFit/>
          </a:bodyPr>
          <a:lstStyle/>
          <a:p>
            <a:pPr>
              <a:defRPr/>
            </a:pPr>
            <a:r>
              <a:rPr lang="en-US" altLang="zh-CN" sz="1200" dirty="0"/>
              <a:t>TOF: time of flight</a:t>
            </a:r>
            <a:endParaRPr lang="en-US" sz="1200" dirty="0">
              <a:solidFill>
                <a:schemeClr val="tx1">
                  <a:lumMod val="95000"/>
                  <a:lumOff val="5000"/>
                </a:schemeClr>
              </a:solidFill>
              <a:ea typeface="Open Sans" pitchFamily="34" charset="0"/>
              <a:cs typeface="Open Sans" pitchFamily="34" charset="0"/>
            </a:endParaRPr>
          </a:p>
        </p:txBody>
      </p:sp>
      <p:sp>
        <p:nvSpPr>
          <p:cNvPr id="48" name="Title 13"/>
          <p:cNvSpPr txBox="1">
            <a:spLocks/>
          </p:cNvSpPr>
          <p:nvPr/>
        </p:nvSpPr>
        <p:spPr>
          <a:xfrm>
            <a:off x="4067944" y="846087"/>
            <a:ext cx="4573190" cy="476250"/>
          </a:xfrm>
          <a:prstGeom prst="rect">
            <a:avLst/>
          </a:prstGeom>
        </p:spPr>
        <p:txBody>
          <a:bodyPr lIns="91378" tIns="45689" rIns="91378" bIns="45689" anchor="ctr"/>
          <a:lstStyle/>
          <a:p>
            <a:pPr defTabSz="685290">
              <a:spcBef>
                <a:spcPct val="0"/>
              </a:spcBef>
              <a:defRPr/>
            </a:pPr>
            <a:r>
              <a:rPr lang="en-US" altLang="zh-CN" sz="3600" b="1" dirty="0">
                <a:solidFill>
                  <a:srgbClr val="16294C"/>
                </a:solidFill>
                <a:latin typeface="Roboto" panose="02000000000000000000" pitchFamily="2" charset="0"/>
                <a:ea typeface="Roboto" panose="02000000000000000000" pitchFamily="2" charset="0"/>
              </a:rPr>
              <a:t>UWB Channel</a:t>
            </a:r>
            <a:endParaRPr lang="en-US" sz="3600" b="1" dirty="0">
              <a:solidFill>
                <a:srgbClr val="16294C"/>
              </a:solidFill>
              <a:latin typeface="Roboto" panose="02000000000000000000" pitchFamily="2" charset="0"/>
              <a:ea typeface="Roboto" panose="02000000000000000000" pitchFamily="2"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3444" y="1590869"/>
            <a:ext cx="5263621" cy="1749447"/>
          </a:xfrm>
          <a:prstGeom prst="rect">
            <a:avLst/>
          </a:prstGeom>
        </p:spPr>
      </p:pic>
      <p:grpSp>
        <p:nvGrpSpPr>
          <p:cNvPr id="47" name="Group 332">
            <a:extLst>
              <a:ext uri="{FF2B5EF4-FFF2-40B4-BE49-F238E27FC236}">
                <a16:creationId xmlns:a16="http://schemas.microsoft.com/office/drawing/2014/main" id="{A704D1B6-867E-46BF-AD6E-77086197AD7F}"/>
              </a:ext>
            </a:extLst>
          </p:cNvPr>
          <p:cNvGrpSpPr>
            <a:grpSpLocks/>
          </p:cNvGrpSpPr>
          <p:nvPr/>
        </p:nvGrpSpPr>
        <p:grpSpPr bwMode="auto">
          <a:xfrm>
            <a:off x="4499992" y="4083524"/>
            <a:ext cx="216358" cy="216418"/>
            <a:chOff x="4643438" y="2786064"/>
            <a:chExt cx="288476" cy="288476"/>
          </a:xfrm>
        </p:grpSpPr>
        <p:sp>
          <p:nvSpPr>
            <p:cNvPr id="49" name="Oval 45">
              <a:extLst>
                <a:ext uri="{FF2B5EF4-FFF2-40B4-BE49-F238E27FC236}">
                  <a16:creationId xmlns:a16="http://schemas.microsoft.com/office/drawing/2014/main" id="{5D86E334-C5F6-443C-B2A1-E2CDB9E3716C}"/>
                </a:ext>
              </a:extLst>
            </p:cNvPr>
            <p:cNvSpPr/>
            <p:nvPr/>
          </p:nvSpPr>
          <p:spPr>
            <a:xfrm>
              <a:off x="4643438" y="2786064"/>
              <a:ext cx="288924" cy="288844"/>
            </a:xfrm>
            <a:prstGeom prst="ellipse">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69" name="Freeform 26">
              <a:extLst>
                <a:ext uri="{FF2B5EF4-FFF2-40B4-BE49-F238E27FC236}">
                  <a16:creationId xmlns:a16="http://schemas.microsoft.com/office/drawing/2014/main" id="{A151EB74-43D0-40C7-8482-102399E74DCC}"/>
                </a:ext>
              </a:extLst>
            </p:cNvPr>
            <p:cNvSpPr>
              <a:spLocks/>
            </p:cNvSpPr>
            <p:nvPr/>
          </p:nvSpPr>
          <p:spPr bwMode="auto">
            <a:xfrm>
              <a:off x="4735506" y="2871746"/>
              <a:ext cx="114518" cy="118766"/>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grpSp>
        <p:nvGrpSpPr>
          <p:cNvPr id="4" name="组合 3">
            <a:extLst>
              <a:ext uri="{FF2B5EF4-FFF2-40B4-BE49-F238E27FC236}">
                <a16:creationId xmlns:a16="http://schemas.microsoft.com/office/drawing/2014/main" id="{48379858-4260-4CDC-B9A5-68C26D6C7D25}"/>
              </a:ext>
            </a:extLst>
          </p:cNvPr>
          <p:cNvGrpSpPr/>
          <p:nvPr/>
        </p:nvGrpSpPr>
        <p:grpSpPr>
          <a:xfrm>
            <a:off x="4515301" y="3723209"/>
            <a:ext cx="216694" cy="216693"/>
            <a:chOff x="4515301" y="3658860"/>
            <a:chExt cx="216694" cy="216693"/>
          </a:xfrm>
        </p:grpSpPr>
        <p:sp>
          <p:nvSpPr>
            <p:cNvPr id="82" name="Oval 37"/>
            <p:cNvSpPr/>
            <p:nvPr/>
          </p:nvSpPr>
          <p:spPr bwMode="auto">
            <a:xfrm>
              <a:off x="4515301" y="3658860"/>
              <a:ext cx="216694" cy="2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70" name="Freeform 26">
              <a:extLst>
                <a:ext uri="{FF2B5EF4-FFF2-40B4-BE49-F238E27FC236}">
                  <a16:creationId xmlns:a16="http://schemas.microsoft.com/office/drawing/2014/main" id="{C7AE835F-30B5-41B0-B402-A7B8390AC9C7}"/>
                </a:ext>
              </a:extLst>
            </p:cNvPr>
            <p:cNvSpPr>
              <a:spLocks/>
            </p:cNvSpPr>
            <p:nvPr/>
          </p:nvSpPr>
          <p:spPr bwMode="auto">
            <a:xfrm>
              <a:off x="4585127" y="3723878"/>
              <a:ext cx="85889" cy="89099"/>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grpSp>
        <p:nvGrpSpPr>
          <p:cNvPr id="94" name="组合 93">
            <a:extLst>
              <a:ext uri="{FF2B5EF4-FFF2-40B4-BE49-F238E27FC236}">
                <a16:creationId xmlns:a16="http://schemas.microsoft.com/office/drawing/2014/main" id="{F845E246-4ECD-4613-AD46-175ABCF275AA}"/>
              </a:ext>
            </a:extLst>
          </p:cNvPr>
          <p:cNvGrpSpPr/>
          <p:nvPr/>
        </p:nvGrpSpPr>
        <p:grpSpPr>
          <a:xfrm>
            <a:off x="4515301" y="4419834"/>
            <a:ext cx="216694" cy="216693"/>
            <a:chOff x="4515301" y="3658860"/>
            <a:chExt cx="216694" cy="216693"/>
          </a:xfrm>
        </p:grpSpPr>
        <p:sp>
          <p:nvSpPr>
            <p:cNvPr id="95" name="Oval 37">
              <a:extLst>
                <a:ext uri="{FF2B5EF4-FFF2-40B4-BE49-F238E27FC236}">
                  <a16:creationId xmlns:a16="http://schemas.microsoft.com/office/drawing/2014/main" id="{727DCAE7-74C0-41A8-9B36-161505C6F0C3}"/>
                </a:ext>
              </a:extLst>
            </p:cNvPr>
            <p:cNvSpPr/>
            <p:nvPr/>
          </p:nvSpPr>
          <p:spPr bwMode="auto">
            <a:xfrm>
              <a:off x="4515301" y="3658860"/>
              <a:ext cx="216694" cy="2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solidFill>
                  <a:schemeClr val="tx1">
                    <a:lumMod val="95000"/>
                    <a:lumOff val="5000"/>
                  </a:schemeClr>
                </a:solidFill>
              </a:endParaRPr>
            </a:p>
          </p:txBody>
        </p:sp>
        <p:sp>
          <p:nvSpPr>
            <p:cNvPr id="96" name="Freeform 26">
              <a:extLst>
                <a:ext uri="{FF2B5EF4-FFF2-40B4-BE49-F238E27FC236}">
                  <a16:creationId xmlns:a16="http://schemas.microsoft.com/office/drawing/2014/main" id="{C47B724A-4156-4717-A76E-0314FD3EEB9C}"/>
                </a:ext>
              </a:extLst>
            </p:cNvPr>
            <p:cNvSpPr>
              <a:spLocks/>
            </p:cNvSpPr>
            <p:nvPr/>
          </p:nvSpPr>
          <p:spPr bwMode="auto">
            <a:xfrm>
              <a:off x="4585127" y="3723878"/>
              <a:ext cx="85889" cy="89099"/>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schemeClr val="tx1">
                    <a:lumMod val="95000"/>
                    <a:lumOff val="5000"/>
                  </a:schemeClr>
                </a:solidFill>
              </a:endParaRPr>
            </a:p>
          </p:txBody>
        </p:sp>
      </p:grpSp>
      <p:sp>
        <p:nvSpPr>
          <p:cNvPr id="97" name="TextBox 68">
            <a:extLst>
              <a:ext uri="{FF2B5EF4-FFF2-40B4-BE49-F238E27FC236}">
                <a16:creationId xmlns:a16="http://schemas.microsoft.com/office/drawing/2014/main" id="{55B767C4-E267-4FFF-A8C2-BC14A619C88D}"/>
              </a:ext>
            </a:extLst>
          </p:cNvPr>
          <p:cNvSpPr txBox="1">
            <a:spLocks noChangeArrowheads="1"/>
          </p:cNvSpPr>
          <p:nvPr/>
        </p:nvSpPr>
        <p:spPr bwMode="auto">
          <a:xfrm>
            <a:off x="422544" y="-52250"/>
            <a:ext cx="8496944"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prstClr val="white"/>
                </a:solidFill>
                <a:latin typeface="Roboto" pitchFamily="2" charset="0"/>
                <a:ea typeface="Roboto" pitchFamily="2" charset="0"/>
                <a:cs typeface="Roboto" pitchFamily="2" charset="0"/>
              </a:rPr>
              <a:t>UWB Additional Information</a:t>
            </a:r>
            <a:endParaRPr lang="id-ID" altLang="zh-CN" sz="2800" b="1" dirty="0">
              <a:solidFill>
                <a:prstClr val="white"/>
              </a:solidFill>
              <a:latin typeface="Roboto" pitchFamily="2" charset="0"/>
              <a:ea typeface="Roboto" pitchFamily="2" charset="0"/>
              <a:cs typeface="Roboto" pitchFamily="2" charset="0"/>
            </a:endParaRPr>
          </a:p>
        </p:txBody>
      </p:sp>
    </p:spTree>
    <p:custDataLst>
      <p:tags r:id="rId1"/>
    </p:custDataLst>
    <p:extLst>
      <p:ext uri="{BB962C8B-B14F-4D97-AF65-F5344CB8AC3E}">
        <p14:creationId xmlns:p14="http://schemas.microsoft.com/office/powerpoint/2010/main" val="29818985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1100" fill="hold"/>
                                        <p:tgtEl>
                                          <p:spTgt spid="51"/>
                                        </p:tgtEl>
                                        <p:attrNameLst>
                                          <p:attrName>ppt_w</p:attrName>
                                        </p:attrNameLst>
                                      </p:cBhvr>
                                      <p:tavLst>
                                        <p:tav tm="0">
                                          <p:val>
                                            <p:fltVal val="0"/>
                                          </p:val>
                                        </p:tav>
                                        <p:tav tm="100000">
                                          <p:val>
                                            <p:strVal val="#ppt_w"/>
                                          </p:val>
                                        </p:tav>
                                      </p:tavLst>
                                    </p:anim>
                                    <p:anim calcmode="lin" valueType="num">
                                      <p:cBhvr>
                                        <p:cTn id="8" dur="1100" fill="hold"/>
                                        <p:tgtEl>
                                          <p:spTgt spid="51"/>
                                        </p:tgtEl>
                                        <p:attrNameLst>
                                          <p:attrName>ppt_h</p:attrName>
                                        </p:attrNameLst>
                                      </p:cBhvr>
                                      <p:tavLst>
                                        <p:tav tm="0">
                                          <p:val>
                                            <p:fltVal val="0"/>
                                          </p:val>
                                        </p:tav>
                                        <p:tav tm="100000">
                                          <p:val>
                                            <p:strVal val="#ppt_h"/>
                                          </p:val>
                                        </p:tav>
                                      </p:tavLst>
                                    </p:anim>
                                    <p:animEffect transition="in" filter="fade">
                                      <p:cBhvr>
                                        <p:cTn id="9" dur="1100"/>
                                        <p:tgtEl>
                                          <p:spTgt spid="51"/>
                                        </p:tgtEl>
                                      </p:cBhvr>
                                    </p:animEffect>
                                  </p:childTnLst>
                                </p:cTn>
                              </p:par>
                            </p:childTnLst>
                          </p:cTn>
                        </p:par>
                        <p:par>
                          <p:cTn id="10" fill="hold">
                            <p:stCondLst>
                              <p:cond delay="1100"/>
                            </p:stCondLst>
                            <p:childTnLst>
                              <p:par>
                                <p:cTn id="11" presetID="2" presetClass="entr" presetSubtype="4"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4">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solidFill>
                <a:prstClr val="white"/>
              </a:solidFill>
            </a:endParaRPr>
          </a:p>
        </p:txBody>
      </p:sp>
      <mc:AlternateContent xmlns:mc="http://schemas.openxmlformats.org/markup-compatibility/2006" xmlns:a14="http://schemas.microsoft.com/office/drawing/2010/main">
        <mc:Choice Requires="a14">
          <p:sp>
            <p:nvSpPr>
              <p:cNvPr id="69" name="Rectangle 24"/>
              <p:cNvSpPr/>
              <p:nvPr/>
            </p:nvSpPr>
            <p:spPr>
              <a:xfrm>
                <a:off x="3898111" y="1964942"/>
                <a:ext cx="5004048" cy="1424683"/>
              </a:xfrm>
              <a:prstGeom prst="rect">
                <a:avLst/>
              </a:prstGeom>
            </p:spPr>
            <p:txBody>
              <a:bodyPr wrap="square" lIns="68528" tIns="34289" rIns="68528" bIns="34289">
                <a:spAutoFit/>
              </a:bodyPr>
              <a:lstStyle/>
              <a:p>
                <a:pPr>
                  <a:lnSpc>
                    <a:spcPts val="1238"/>
                  </a:lnSpc>
                  <a:spcAft>
                    <a:spcPts val="1125"/>
                  </a:spcAft>
                  <a:defRPr/>
                </a:pPr>
                <a14:m>
                  <m:oMath xmlns:m="http://schemas.openxmlformats.org/officeDocument/2006/math">
                    <m:r>
                      <a:rPr lang="en-US" altLang="zh-CN" sz="1400" i="1" smtClean="0">
                        <a:latin typeface="Cambria Math" panose="02040503050406030204" pitchFamily="18" charset="0"/>
                      </a:rPr>
                      <m:t>𝑆</m:t>
                    </m:r>
                    <m:r>
                      <a:rPr lang="en-US" altLang="zh-CN" sz="1400" i="1" smtClean="0">
                        <a:latin typeface="Cambria Math" panose="02040503050406030204" pitchFamily="18" charset="0"/>
                      </a:rPr>
                      <m:t>=</m:t>
                    </m:r>
                    <m:sSub>
                      <m:sSubPr>
                        <m:ctrlPr>
                          <a:rPr lang="en-US" altLang="zh-CN" sz="1400" i="1">
                            <a:latin typeface="Cambria Math" panose="02040503050406030204" pitchFamily="18" charset="0"/>
                          </a:rPr>
                        </m:ctrlPr>
                      </m:sSubPr>
                      <m:e>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r>
                              <a:rPr lang="en-US" altLang="zh-CN" sz="1400" i="1">
                                <a:latin typeface="Cambria Math" panose="02040503050406030204" pitchFamily="18" charset="0"/>
                              </a:rPr>
                              <m:t>2</m:t>
                            </m:r>
                          </m:den>
                        </m:f>
                        <m:r>
                          <a:rPr lang="en-US" altLang="zh-CN" sz="1400" i="1">
                            <a:latin typeface="Cambria Math" panose="02040503050406030204" pitchFamily="18" charset="0"/>
                          </a:rPr>
                          <m:t>𝑣</m:t>
                        </m:r>
                      </m:e>
                      <m:sub>
                        <m:r>
                          <a:rPr lang="en-US" altLang="zh-CN" sz="1400" i="1">
                            <a:latin typeface="Cambria Math" panose="02040503050406030204" pitchFamily="18" charset="0"/>
                          </a:rPr>
                          <m:t>𝑐</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𝑇</m:t>
                        </m:r>
                      </m:e>
                      <m:sub>
                        <m:r>
                          <a:rPr lang="en-US" altLang="zh-CN" sz="1400" i="1">
                            <a:latin typeface="Cambria Math" panose="02040503050406030204" pitchFamily="18" charset="0"/>
                          </a:rPr>
                          <m:t>𝑎</m:t>
                        </m:r>
                        <m:r>
                          <a:rPr lang="en-US" altLang="zh-CN" sz="1400" i="1">
                            <a:latin typeface="Cambria Math" panose="02040503050406030204" pitchFamily="18" charset="0"/>
                          </a:rPr>
                          <m:t>2</m:t>
                        </m:r>
                      </m:sub>
                    </m:sSub>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𝑇</m:t>
                        </m:r>
                      </m:e>
                      <m:sub>
                        <m:r>
                          <a:rPr lang="en-US" altLang="zh-CN" sz="1400" i="1">
                            <a:latin typeface="Cambria Math" panose="02040503050406030204" pitchFamily="18" charset="0"/>
                          </a:rPr>
                          <m:t>𝑎</m:t>
                        </m:r>
                        <m:r>
                          <a:rPr lang="en-US" altLang="zh-CN" sz="1400" i="1">
                            <a:latin typeface="Cambria Math" panose="02040503050406030204" pitchFamily="18" charset="0"/>
                          </a:rPr>
                          <m:t>1</m:t>
                        </m:r>
                      </m:sub>
                    </m:sSub>
                    <m:r>
                      <a:rPr lang="en-US" altLang="zh-CN" sz="1400" i="1">
                        <a:latin typeface="Cambria Math" panose="02040503050406030204" pitchFamily="18" charset="0"/>
                      </a:rPr>
                      <m:t>)−</m:t>
                    </m:r>
                  </m:oMath>
                </a14:m>
                <a:r>
                  <a:rPr lang="en-US" altLang="zh-CN" sz="1400" dirty="0"/>
                  <a:t> </a:t>
                </a:r>
                <a14:m>
                  <m:oMath xmlns:m="http://schemas.openxmlformats.org/officeDocument/2006/math">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𝑇</m:t>
                        </m:r>
                      </m:e>
                      <m:sub>
                        <m:r>
                          <a:rPr lang="en-US" altLang="zh-CN" sz="1400" i="1">
                            <a:latin typeface="Cambria Math" panose="02040503050406030204" pitchFamily="18" charset="0"/>
                          </a:rPr>
                          <m:t>𝑏</m:t>
                        </m:r>
                        <m:r>
                          <a:rPr lang="en-US" altLang="zh-CN" sz="1400" i="1">
                            <a:latin typeface="Cambria Math" panose="02040503050406030204" pitchFamily="18" charset="0"/>
                          </a:rPr>
                          <m:t>2</m:t>
                        </m:r>
                      </m:sub>
                    </m:sSub>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𝑇</m:t>
                        </m:r>
                      </m:e>
                      <m:sub>
                        <m:r>
                          <a:rPr lang="en-US" altLang="zh-CN" sz="1400" i="1">
                            <a:latin typeface="Cambria Math" panose="02040503050406030204" pitchFamily="18" charset="0"/>
                          </a:rPr>
                          <m:t>𝑏</m:t>
                        </m:r>
                        <m:r>
                          <a:rPr lang="en-US" altLang="zh-CN" sz="1400" i="1">
                            <a:latin typeface="Cambria Math" panose="02040503050406030204" pitchFamily="18" charset="0"/>
                          </a:rPr>
                          <m:t>1</m:t>
                        </m:r>
                      </m:sub>
                    </m:sSub>
                    <m:r>
                      <a:rPr lang="en-US" altLang="zh-CN" sz="1400" i="1">
                        <a:latin typeface="Cambria Math" panose="02040503050406030204" pitchFamily="18" charset="0"/>
                      </a:rPr>
                      <m:t>)]</m:t>
                    </m:r>
                  </m:oMath>
                </a14:m>
                <a:r>
                  <a:rPr lang="zh-CN" altLang="en-US" sz="1400" b="1" dirty="0"/>
                  <a:t>（</a:t>
                </a:r>
                <a:r>
                  <a:rPr lang="en-US" altLang="zh-CN" sz="1400" b="1" dirty="0"/>
                  <a:t>TWTOF</a:t>
                </a:r>
                <a:r>
                  <a:rPr lang="zh-CN" altLang="en-US" sz="1400" b="1" dirty="0"/>
                  <a:t>）</a:t>
                </a:r>
                <a:endParaRPr lang="en-US" altLang="zh-CN" sz="1400" b="1" dirty="0"/>
              </a:p>
              <a:p>
                <a:pPr>
                  <a:lnSpc>
                    <a:spcPts val="1238"/>
                  </a:lnSpc>
                  <a:spcAft>
                    <a:spcPts val="1125"/>
                  </a:spcAft>
                  <a:defRPr/>
                </a:pPr>
                <a:r>
                  <a:rPr lang="en-US" altLang="zh-CN" sz="1400" b="1" dirty="0"/>
                  <a:t>Our software is object-oriented and has a clear structure based on the following tasks: </a:t>
                </a:r>
              </a:p>
              <a:p>
                <a:pPr marL="171450" indent="-171450">
                  <a:lnSpc>
                    <a:spcPts val="1238"/>
                  </a:lnSpc>
                  <a:spcAft>
                    <a:spcPts val="1125"/>
                  </a:spcAft>
                  <a:buFont typeface="Arial" panose="020B0604020202020204" pitchFamily="34" charset="0"/>
                  <a:buChar char="•"/>
                  <a:defRPr/>
                </a:pPr>
                <a:r>
                  <a:rPr lang="en-US" altLang="zh-CN" sz="1400" dirty="0"/>
                  <a:t>Operating the DW1000 chip via SPI</a:t>
                </a:r>
                <a:endParaRPr lang="en-US" altLang="zh-CN" sz="1200" dirty="0"/>
              </a:p>
              <a:p>
                <a:pPr marL="171450" indent="-171450">
                  <a:lnSpc>
                    <a:spcPts val="1238"/>
                  </a:lnSpc>
                  <a:spcAft>
                    <a:spcPts val="1125"/>
                  </a:spcAft>
                  <a:buFont typeface="Arial" panose="020B0604020202020204" pitchFamily="34" charset="0"/>
                  <a:buChar char="•"/>
                  <a:defRPr/>
                </a:pPr>
                <a:r>
                  <a:rPr lang="en-US" altLang="zh-CN" sz="1400" dirty="0"/>
                  <a:t>Performing a two-way ranging scheme and transmitting the acquired distance</a:t>
                </a:r>
                <a:endParaRPr lang="en-US" altLang="zh-CN" sz="1400" dirty="0">
                  <a:solidFill>
                    <a:prstClr val="black">
                      <a:lumMod val="95000"/>
                      <a:lumOff val="5000"/>
                    </a:prstClr>
                  </a:solidFill>
                  <a:ea typeface="Times New Roman" panose="02020603050405020304" pitchFamily="18" charset="0"/>
                </a:endParaRPr>
              </a:p>
            </p:txBody>
          </p:sp>
        </mc:Choice>
        <mc:Fallback xmlns="">
          <p:sp>
            <p:nvSpPr>
              <p:cNvPr id="69" name="Rectangle 24"/>
              <p:cNvSpPr>
                <a:spLocks noRot="1" noChangeAspect="1" noMove="1" noResize="1" noEditPoints="1" noAdjustHandles="1" noChangeArrowheads="1" noChangeShapeType="1" noTextEdit="1"/>
              </p:cNvSpPr>
              <p:nvPr/>
            </p:nvSpPr>
            <p:spPr>
              <a:xfrm>
                <a:off x="3898111" y="1964942"/>
                <a:ext cx="5004048" cy="1424683"/>
              </a:xfrm>
              <a:prstGeom prst="rect">
                <a:avLst/>
              </a:prstGeom>
              <a:blipFill>
                <a:blip r:embed="rId5"/>
                <a:stretch>
                  <a:fillRect l="-731" t="-7265" b="-4701"/>
                </a:stretch>
              </a:blipFill>
            </p:spPr>
            <p:txBody>
              <a:bodyPr/>
              <a:lstStyle/>
              <a:p>
                <a:r>
                  <a:rPr lang="zh-CN" altLang="en-US">
                    <a:noFill/>
                  </a:rPr>
                  <a:t> </a:t>
                </a:r>
              </a:p>
            </p:txBody>
          </p:sp>
        </mc:Fallback>
      </mc:AlternateContent>
      <p:grpSp>
        <p:nvGrpSpPr>
          <p:cNvPr id="72" name="Group 344"/>
          <p:cNvGrpSpPr>
            <a:grpSpLocks/>
          </p:cNvGrpSpPr>
          <p:nvPr/>
        </p:nvGrpSpPr>
        <p:grpSpPr bwMode="auto">
          <a:xfrm>
            <a:off x="1365316" y="3382652"/>
            <a:ext cx="3305700" cy="1650120"/>
            <a:chOff x="442443" y="2871746"/>
            <a:chExt cx="4407581" cy="2199540"/>
          </a:xfrm>
        </p:grpSpPr>
        <p:sp>
          <p:nvSpPr>
            <p:cNvPr id="88" name="Rectangle 43"/>
            <p:cNvSpPr/>
            <p:nvPr/>
          </p:nvSpPr>
          <p:spPr>
            <a:xfrm>
              <a:off x="442443" y="4722571"/>
              <a:ext cx="1874864" cy="348715"/>
            </a:xfrm>
            <a:prstGeom prst="rect">
              <a:avLst/>
            </a:prstGeom>
          </p:spPr>
          <p:txBody>
            <a:bodyPr wrap="none">
              <a:spAutoFit/>
            </a:bodyPr>
            <a:lstStyle/>
            <a:p>
              <a:pPr>
                <a:defRPr/>
              </a:pPr>
              <a:r>
                <a:rPr lang="en-US" altLang="zh-CN" sz="1100" dirty="0">
                  <a:solidFill>
                    <a:prstClr val="black"/>
                  </a:solidFill>
                </a:rPr>
                <a:t>Structure of software</a:t>
              </a:r>
              <a:endParaRPr lang="en-US" sz="1100" dirty="0">
                <a:solidFill>
                  <a:prstClr val="black">
                    <a:lumMod val="95000"/>
                    <a:lumOff val="5000"/>
                  </a:prstClr>
                </a:solidFill>
                <a:ea typeface="Open Sans" pitchFamily="34" charset="0"/>
                <a:cs typeface="Open Sans" pitchFamily="34" charset="0"/>
              </a:endParaRPr>
            </a:p>
          </p:txBody>
        </p:sp>
        <p:sp>
          <p:nvSpPr>
            <p:cNvPr id="91" name="Freeform 26"/>
            <p:cNvSpPr>
              <a:spLocks/>
            </p:cNvSpPr>
            <p:nvPr/>
          </p:nvSpPr>
          <p:spPr bwMode="auto">
            <a:xfrm>
              <a:off x="4735506" y="2871746"/>
              <a:ext cx="114518" cy="118767"/>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lumMod val="95000"/>
                    <a:lumOff val="5000"/>
                  </a:prstClr>
                </a:solidFill>
              </a:endParaRPr>
            </a:p>
          </p:txBody>
        </p:sp>
      </p:grpSp>
      <p:pic>
        <p:nvPicPr>
          <p:cNvPr id="2" name="图片 1"/>
          <p:cNvPicPr>
            <a:picLocks noChangeAspect="1"/>
          </p:cNvPicPr>
          <p:nvPr/>
        </p:nvPicPr>
        <p:blipFill>
          <a:blip r:embed="rId6"/>
          <a:stretch>
            <a:fillRect/>
          </a:stretch>
        </p:blipFill>
        <p:spPr>
          <a:xfrm>
            <a:off x="720766" y="646947"/>
            <a:ext cx="2695254" cy="4142818"/>
          </a:xfrm>
          <a:prstGeom prst="rect">
            <a:avLst/>
          </a:prstGeom>
        </p:spPr>
      </p:pic>
      <p:sp>
        <p:nvSpPr>
          <p:cNvPr id="11" name="TextBox 68">
            <a:extLst>
              <a:ext uri="{FF2B5EF4-FFF2-40B4-BE49-F238E27FC236}">
                <a16:creationId xmlns:a16="http://schemas.microsoft.com/office/drawing/2014/main" id="{B9E2A068-1780-4746-9282-B03EDCE15B43}"/>
              </a:ext>
            </a:extLst>
          </p:cNvPr>
          <p:cNvSpPr txBox="1">
            <a:spLocks noChangeArrowheads="1"/>
          </p:cNvSpPr>
          <p:nvPr/>
        </p:nvSpPr>
        <p:spPr bwMode="auto">
          <a:xfrm>
            <a:off x="405215" y="-47806"/>
            <a:ext cx="8496944"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UWB Overall Structure</a:t>
            </a:r>
            <a:endParaRPr lang="id-ID" altLang="zh-CN" sz="2800" b="1" dirty="0">
              <a:solidFill>
                <a:schemeClr val="bg1"/>
              </a:solidFill>
              <a:latin typeface="Roboto" pitchFamily="2" charset="0"/>
              <a:ea typeface="Roboto" pitchFamily="2" charset="0"/>
              <a:cs typeface="Roboto" pitchFamily="2" charset="0"/>
            </a:endParaRPr>
          </a:p>
        </p:txBody>
      </p:sp>
      <p:pic>
        <p:nvPicPr>
          <p:cNvPr id="12" name="图片 11">
            <a:extLst>
              <a:ext uri="{FF2B5EF4-FFF2-40B4-BE49-F238E27FC236}">
                <a16:creationId xmlns:a16="http://schemas.microsoft.com/office/drawing/2014/main" id="{7CA3CE0A-2260-43DA-9C42-FF618C6C7D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5936" y="468898"/>
            <a:ext cx="955116" cy="1387319"/>
          </a:xfrm>
          <a:prstGeom prst="rect">
            <a:avLst/>
          </a:prstGeom>
        </p:spPr>
      </p:pic>
      <p:pic>
        <p:nvPicPr>
          <p:cNvPr id="13" name="图片 12">
            <a:extLst>
              <a:ext uri="{FF2B5EF4-FFF2-40B4-BE49-F238E27FC236}">
                <a16:creationId xmlns:a16="http://schemas.microsoft.com/office/drawing/2014/main" id="{64FE7E33-FB36-4FB3-8362-B63AA3D273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56267" y="425496"/>
            <a:ext cx="3529533" cy="1430721"/>
          </a:xfrm>
          <a:prstGeom prst="rect">
            <a:avLst/>
          </a:prstGeom>
        </p:spPr>
      </p:pic>
      <p:pic>
        <p:nvPicPr>
          <p:cNvPr id="14" name="图片 13" descr="https://timgsa.baidu.com/timg?image&amp;quality=80&amp;size=b9999_10000&amp;sec=1553342815521&amp;di=0692ec016dc9627a8ef121353bc7c394&amp;imgtype=0&amp;src=http%3A%2F%2Fb.hiphotos.baidu.com%2Fzhidao%2Fpic%2Fitem%2F241f95cad1c8a78618b7973c6609c93d70cf5067.jpg">
            <a:extLst>
              <a:ext uri="{FF2B5EF4-FFF2-40B4-BE49-F238E27FC236}">
                <a16:creationId xmlns:a16="http://schemas.microsoft.com/office/drawing/2014/main" id="{32BBCBA2-2C73-4CFE-ABFD-DC328D11AB61}"/>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0272" y="3337640"/>
            <a:ext cx="2087382" cy="1695132"/>
          </a:xfrm>
          <a:prstGeom prst="rect">
            <a:avLst/>
          </a:prstGeom>
          <a:noFill/>
          <a:ln>
            <a:noFill/>
          </a:ln>
        </p:spPr>
      </p:pic>
      <p:sp>
        <p:nvSpPr>
          <p:cNvPr id="15" name="TextBox 58">
            <a:extLst>
              <a:ext uri="{FF2B5EF4-FFF2-40B4-BE49-F238E27FC236}">
                <a16:creationId xmlns:a16="http://schemas.microsoft.com/office/drawing/2014/main" id="{0A1D6F71-E81D-4677-A3EB-2266D958881D}"/>
              </a:ext>
            </a:extLst>
          </p:cNvPr>
          <p:cNvSpPr txBox="1"/>
          <p:nvPr/>
        </p:nvSpPr>
        <p:spPr>
          <a:xfrm>
            <a:off x="3849994" y="3427093"/>
            <a:ext cx="3312368" cy="684801"/>
          </a:xfrm>
          <a:prstGeom prst="rect">
            <a:avLst/>
          </a:prstGeom>
          <a:noFill/>
        </p:spPr>
        <p:txBody>
          <a:bodyPr wrap="square" lIns="68528" tIns="34289" rIns="68528" bIns="34289">
            <a:spAutoFit/>
          </a:bodyPr>
          <a:lstStyle/>
          <a:p>
            <a:pPr>
              <a:defRPr/>
            </a:pPr>
            <a:r>
              <a:rPr lang="en-US" altLang="zh-CN" sz="1400" b="1" dirty="0"/>
              <a:t>Coordinate</a:t>
            </a:r>
            <a:r>
              <a:rPr lang="en-US" altLang="zh-CN" sz="1600" b="1" dirty="0"/>
              <a:t> </a:t>
            </a:r>
            <a:r>
              <a:rPr lang="en-US" altLang="zh-CN" sz="1400" b="1" dirty="0"/>
              <a:t>Transformation </a:t>
            </a:r>
            <a:r>
              <a:rPr lang="en-US" altLang="zh-CN" sz="1600" b="1" dirty="0"/>
              <a:t>(</a:t>
            </a:r>
            <a:r>
              <a:rPr lang="en-US" altLang="zh-CN" sz="1400" b="1" dirty="0"/>
              <a:t>TDOA</a:t>
            </a:r>
            <a:r>
              <a:rPr lang="en-US" altLang="zh-CN" sz="1600" b="1" dirty="0"/>
              <a:t>)</a:t>
            </a:r>
          </a:p>
          <a:p>
            <a:pPr>
              <a:defRPr/>
            </a:pPr>
            <a:endParaRPr lang="en-US" altLang="zh-CN" sz="1200" dirty="0"/>
          </a:p>
          <a:p>
            <a:pPr marL="171450" indent="-171450">
              <a:buFont typeface="Arial" panose="020B0604020202020204" pitchFamily="34" charset="0"/>
              <a:buChar char="•"/>
              <a:defRPr/>
            </a:pPr>
            <a:r>
              <a:rPr lang="en-US" altLang="zh-CN" sz="1200" dirty="0"/>
              <a:t>  </a:t>
            </a:r>
          </a:p>
        </p:txBody>
      </p:sp>
      <p:graphicFrame>
        <p:nvGraphicFramePr>
          <p:cNvPr id="16" name="对象 15">
            <a:extLst>
              <a:ext uri="{FF2B5EF4-FFF2-40B4-BE49-F238E27FC236}">
                <a16:creationId xmlns:a16="http://schemas.microsoft.com/office/drawing/2014/main" id="{9BDFD3CD-DEE5-4EC0-A111-0C469E5E2085}"/>
              </a:ext>
            </a:extLst>
          </p:cNvPr>
          <p:cNvGraphicFramePr>
            <a:graphicFrameLocks noChangeAspect="1"/>
          </p:cNvGraphicFramePr>
          <p:nvPr/>
        </p:nvGraphicFramePr>
        <p:xfrm>
          <a:off x="4073753" y="3871158"/>
          <a:ext cx="711200" cy="431800"/>
        </p:xfrm>
        <a:graphic>
          <a:graphicData uri="http://schemas.openxmlformats.org/presentationml/2006/ole">
            <mc:AlternateContent xmlns:mc="http://schemas.openxmlformats.org/markup-compatibility/2006">
              <mc:Choice xmlns:v="urn:schemas-microsoft-com:vml" Requires="v">
                <p:oleObj spid="_x0000_s3086" name="Equation" r:id="rId10" imgW="711000" imgH="431640" progId="Equation.DSMT4">
                  <p:embed/>
                </p:oleObj>
              </mc:Choice>
              <mc:Fallback>
                <p:oleObj name="Equation" r:id="rId10" imgW="711000" imgH="431640" progId="Equation.DSMT4">
                  <p:embed/>
                  <p:pic>
                    <p:nvPicPr>
                      <p:cNvPr id="16" name="对象 15">
                        <a:extLst>
                          <a:ext uri="{FF2B5EF4-FFF2-40B4-BE49-F238E27FC236}">
                            <a16:creationId xmlns:a16="http://schemas.microsoft.com/office/drawing/2014/main" id="{9BDFD3CD-DEE5-4EC0-A111-0C469E5E2085}"/>
                          </a:ext>
                        </a:extLst>
                      </p:cNvPr>
                      <p:cNvPicPr/>
                      <p:nvPr/>
                    </p:nvPicPr>
                    <p:blipFill>
                      <a:blip r:embed="rId11"/>
                      <a:stretch>
                        <a:fillRect/>
                      </a:stretch>
                    </p:blipFill>
                    <p:spPr>
                      <a:xfrm>
                        <a:off x="4073753" y="3871158"/>
                        <a:ext cx="711200" cy="4318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9687F936-15BC-4D90-81CA-3777571AA550}"/>
              </a:ext>
            </a:extLst>
          </p:cNvPr>
          <p:cNvGraphicFramePr>
            <a:graphicFrameLocks noChangeAspect="1"/>
          </p:cNvGraphicFramePr>
          <p:nvPr/>
        </p:nvGraphicFramePr>
        <p:xfrm>
          <a:off x="4067885" y="4450336"/>
          <a:ext cx="1727200" cy="292100"/>
        </p:xfrm>
        <a:graphic>
          <a:graphicData uri="http://schemas.openxmlformats.org/presentationml/2006/ole">
            <mc:AlternateContent xmlns:mc="http://schemas.openxmlformats.org/markup-compatibility/2006">
              <mc:Choice xmlns:v="urn:schemas-microsoft-com:vml" Requires="v">
                <p:oleObj spid="_x0000_s3087" name="Equation" r:id="rId12" imgW="1726920" imgH="291960" progId="Equation.DSMT4">
                  <p:embed/>
                </p:oleObj>
              </mc:Choice>
              <mc:Fallback>
                <p:oleObj name="Equation" r:id="rId12" imgW="1726920" imgH="291960" progId="Equation.DSMT4">
                  <p:embed/>
                  <p:pic>
                    <p:nvPicPr>
                      <p:cNvPr id="18" name="对象 17">
                        <a:extLst>
                          <a:ext uri="{FF2B5EF4-FFF2-40B4-BE49-F238E27FC236}">
                            <a16:creationId xmlns:a16="http://schemas.microsoft.com/office/drawing/2014/main" id="{9687F936-15BC-4D90-81CA-3777571AA550}"/>
                          </a:ext>
                        </a:extLst>
                      </p:cNvPr>
                      <p:cNvPicPr/>
                      <p:nvPr/>
                    </p:nvPicPr>
                    <p:blipFill>
                      <a:blip r:embed="rId13"/>
                      <a:stretch>
                        <a:fillRect/>
                      </a:stretch>
                    </p:blipFill>
                    <p:spPr>
                      <a:xfrm>
                        <a:off x="4067885" y="4450336"/>
                        <a:ext cx="1727200" cy="2921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22074133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9"/>
                                        </p:tgtEl>
                                        <p:attrNameLst>
                                          <p:attrName>style.visibility</p:attrName>
                                        </p:attrNameLst>
                                      </p:cBhvr>
                                      <p:to>
                                        <p:strVal val="visible"/>
                                      </p:to>
                                    </p:set>
                                    <p:anim by="(-#ppt_w*2)" calcmode="lin" valueType="num">
                                      <p:cBhvr rctx="PPT">
                                        <p:cTn id="7" dur="500" autoRev="1" fill="hold">
                                          <p:stCondLst>
                                            <p:cond delay="0"/>
                                          </p:stCondLst>
                                        </p:cTn>
                                        <p:tgtEl>
                                          <p:spTgt spid="69"/>
                                        </p:tgtEl>
                                        <p:attrNameLst>
                                          <p:attrName>ppt_w</p:attrName>
                                        </p:attrNameLst>
                                      </p:cBhvr>
                                    </p:anim>
                                    <p:anim by="(#ppt_w*0.50)" calcmode="lin" valueType="num">
                                      <p:cBhvr>
                                        <p:cTn id="8" dur="500" decel="50000" autoRev="1" fill="hold">
                                          <p:stCondLst>
                                            <p:cond delay="0"/>
                                          </p:stCondLst>
                                        </p:cTn>
                                        <p:tgtEl>
                                          <p:spTgt spid="69"/>
                                        </p:tgtEl>
                                        <p:attrNameLst>
                                          <p:attrName>ppt_x</p:attrName>
                                        </p:attrNameLst>
                                      </p:cBhvr>
                                    </p:anim>
                                    <p:anim from="(-#ppt_h/2)" to="(#ppt_y)" calcmode="lin" valueType="num">
                                      <p:cBhvr>
                                        <p:cTn id="9" dur="1000" fill="hold">
                                          <p:stCondLst>
                                            <p:cond delay="0"/>
                                          </p:stCondLst>
                                        </p:cTn>
                                        <p:tgtEl>
                                          <p:spTgt spid="69"/>
                                        </p:tgtEl>
                                        <p:attrNameLst>
                                          <p:attrName>ppt_y</p:attrName>
                                        </p:attrNameLst>
                                      </p:cBhvr>
                                    </p:anim>
                                    <p:animRot by="21600000">
                                      <p:cBhvr>
                                        <p:cTn id="10" dur="1000" fill="hold">
                                          <p:stCondLst>
                                            <p:cond delay="0"/>
                                          </p:stCondLst>
                                        </p:cTn>
                                        <p:tgtEl>
                                          <p:spTgt spid="69"/>
                                        </p:tgtEl>
                                        <p:attrNameLst>
                                          <p:attrName>r</p:attrName>
                                        </p:attrNameLst>
                                      </p:cBhvr>
                                    </p:animRot>
                                  </p:childTnLst>
                                </p:cTn>
                              </p:par>
                            </p:childTnLst>
                          </p:cTn>
                        </p:par>
                        <p:par>
                          <p:cTn id="11" fill="hold">
                            <p:stCondLst>
                              <p:cond delay="22800"/>
                            </p:stCondLst>
                            <p:childTnLst>
                              <p:par>
                                <p:cTn id="12" presetID="2" presetClass="entr" presetSubtype="4"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 calcmode="lin" valueType="num">
                                      <p:cBhvr additive="base">
                                        <p:cTn id="14" dur="500" fill="hold"/>
                                        <p:tgtEl>
                                          <p:spTgt spid="72"/>
                                        </p:tgtEl>
                                        <p:attrNameLst>
                                          <p:attrName>ppt_x</p:attrName>
                                        </p:attrNameLst>
                                      </p:cBhvr>
                                      <p:tavLst>
                                        <p:tav tm="0">
                                          <p:val>
                                            <p:strVal val="#ppt_x"/>
                                          </p:val>
                                        </p:tav>
                                        <p:tav tm="100000">
                                          <p:val>
                                            <p:strVal val="#ppt_x"/>
                                          </p:val>
                                        </p:tav>
                                      </p:tavLst>
                                    </p:anim>
                                    <p:anim calcmode="lin" valueType="num">
                                      <p:cBhvr additive="base">
                                        <p:cTn id="15" dur="500" fill="hold"/>
                                        <p:tgtEl>
                                          <p:spTgt spid="72"/>
                                        </p:tgtEl>
                                        <p:attrNameLst>
                                          <p:attrName>ppt_y</p:attrName>
                                        </p:attrNameLst>
                                      </p:cBhvr>
                                      <p:tavLst>
                                        <p:tav tm="0">
                                          <p:val>
                                            <p:strVal val="1+#ppt_h/2"/>
                                          </p:val>
                                        </p:tav>
                                        <p:tav tm="100000">
                                          <p:val>
                                            <p:strVal val="#ppt_y"/>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solidFill>
                <a:prstClr val="white"/>
              </a:solidFill>
            </a:endParaRPr>
          </a:p>
        </p:txBody>
      </p:sp>
      <p:sp>
        <p:nvSpPr>
          <p:cNvPr id="69" name="Rectangle 24"/>
          <p:cNvSpPr/>
          <p:nvPr/>
        </p:nvSpPr>
        <p:spPr>
          <a:xfrm>
            <a:off x="4454128" y="2084820"/>
            <a:ext cx="4689872" cy="1546575"/>
          </a:xfrm>
          <a:prstGeom prst="rect">
            <a:avLst/>
          </a:prstGeom>
        </p:spPr>
        <p:txBody>
          <a:bodyPr wrap="square" lIns="68528" tIns="34289" rIns="68528" bIns="34289">
            <a:spAutoFit/>
          </a:bodyPr>
          <a:lstStyle/>
          <a:p>
            <a:r>
              <a:rPr lang="en-US" altLang="zh-CN" sz="1200" dirty="0"/>
              <a:t>PCB craft</a:t>
            </a:r>
            <a:r>
              <a:rPr lang="zh-CN" altLang="zh-CN" sz="1200" dirty="0"/>
              <a:t>：</a:t>
            </a:r>
            <a:r>
              <a:rPr lang="en-US" altLang="zh-CN" sz="1200" dirty="0"/>
              <a:t>FR-4</a:t>
            </a:r>
            <a:br>
              <a:rPr lang="zh-CN" altLang="zh-CN" sz="1200" dirty="0"/>
            </a:br>
            <a:r>
              <a:rPr lang="zh-CN" altLang="zh-CN" sz="1200" dirty="0"/>
              <a:t>Power supply interface：</a:t>
            </a:r>
            <a:r>
              <a:rPr lang="en-US" altLang="zh-CN" sz="1200" dirty="0"/>
              <a:t>micro-USB (5.0V) / pin</a:t>
            </a:r>
            <a:br>
              <a:rPr lang="zh-CN" altLang="zh-CN" sz="1200" dirty="0"/>
            </a:br>
            <a:r>
              <a:rPr lang="zh-CN" altLang="zh-CN" sz="1200" dirty="0"/>
              <a:t>SWD interface：</a:t>
            </a:r>
            <a:r>
              <a:rPr lang="en-US" altLang="zh-CN" sz="1200" dirty="0"/>
              <a:t>Yes (available with ST-Link downloader)</a:t>
            </a:r>
            <a:br>
              <a:rPr lang="zh-CN" altLang="zh-CN" sz="1200" dirty="0"/>
            </a:br>
            <a:r>
              <a:rPr lang="zh-CN" altLang="zh-CN" sz="1200" dirty="0"/>
              <a:t>Output Interface：</a:t>
            </a:r>
            <a:r>
              <a:rPr lang="en-US" altLang="zh-CN" sz="1200" dirty="0"/>
              <a:t>UART4, USB virtual serial port</a:t>
            </a:r>
            <a:br>
              <a:rPr lang="zh-CN" altLang="zh-CN" sz="1200" dirty="0"/>
            </a:br>
            <a:r>
              <a:rPr lang="zh-CN" altLang="zh-CN" sz="1200" dirty="0"/>
              <a:t>main controller：</a:t>
            </a:r>
            <a:r>
              <a:rPr lang="en-US" altLang="zh-CN" sz="1200" dirty="0"/>
              <a:t>STM32F105RCT6 (64pin</a:t>
            </a:r>
            <a:br>
              <a:rPr lang="zh-CN" altLang="zh-CN" sz="1200" dirty="0"/>
            </a:br>
            <a:r>
              <a:rPr lang="zh-CN" altLang="zh-CN" sz="1200" dirty="0"/>
              <a:t>External crystal：</a:t>
            </a:r>
            <a:r>
              <a:rPr lang="en-US" altLang="zh-CN" sz="1200" dirty="0"/>
              <a:t>Passive 12Mhz crystal</a:t>
            </a:r>
            <a:br>
              <a:rPr lang="zh-CN" altLang="zh-CN" sz="1200" dirty="0"/>
            </a:br>
            <a:r>
              <a:rPr lang="zh-CN" altLang="zh-CN" sz="1200" dirty="0"/>
              <a:t>PCB ruler：</a:t>
            </a:r>
            <a:r>
              <a:rPr lang="en-US" altLang="zh-CN" sz="1200" dirty="0"/>
              <a:t>Length 24mm* width 35mm</a:t>
            </a:r>
            <a:endParaRPr lang="zh-CN" altLang="zh-CN" sz="1200" dirty="0"/>
          </a:p>
          <a:p>
            <a:endParaRPr lang="zh-CN" altLang="zh-CN" sz="1200" dirty="0"/>
          </a:p>
        </p:txBody>
      </p:sp>
      <p:grpSp>
        <p:nvGrpSpPr>
          <p:cNvPr id="72" name="Group 344"/>
          <p:cNvGrpSpPr>
            <a:grpSpLocks/>
          </p:cNvGrpSpPr>
          <p:nvPr/>
        </p:nvGrpSpPr>
        <p:grpSpPr bwMode="auto">
          <a:xfrm>
            <a:off x="1365316" y="3382652"/>
            <a:ext cx="3305700" cy="1650120"/>
            <a:chOff x="442443" y="2871746"/>
            <a:chExt cx="4407581" cy="2199540"/>
          </a:xfrm>
        </p:grpSpPr>
        <p:sp>
          <p:nvSpPr>
            <p:cNvPr id="88" name="Rectangle 43"/>
            <p:cNvSpPr/>
            <p:nvPr/>
          </p:nvSpPr>
          <p:spPr>
            <a:xfrm>
              <a:off x="442443" y="4722571"/>
              <a:ext cx="246307" cy="348715"/>
            </a:xfrm>
            <a:prstGeom prst="rect">
              <a:avLst/>
            </a:prstGeom>
          </p:spPr>
          <p:txBody>
            <a:bodyPr wrap="none">
              <a:spAutoFit/>
            </a:bodyPr>
            <a:lstStyle/>
            <a:p>
              <a:pPr>
                <a:defRPr/>
              </a:pPr>
              <a:endParaRPr lang="en-US" sz="1100" dirty="0">
                <a:solidFill>
                  <a:prstClr val="black">
                    <a:lumMod val="95000"/>
                    <a:lumOff val="5000"/>
                  </a:prstClr>
                </a:solidFill>
                <a:ea typeface="Open Sans" pitchFamily="34" charset="0"/>
                <a:cs typeface="Open Sans" pitchFamily="34" charset="0"/>
              </a:endParaRPr>
            </a:p>
          </p:txBody>
        </p:sp>
        <p:sp>
          <p:nvSpPr>
            <p:cNvPr id="91" name="Freeform 26"/>
            <p:cNvSpPr>
              <a:spLocks/>
            </p:cNvSpPr>
            <p:nvPr/>
          </p:nvSpPr>
          <p:spPr bwMode="auto">
            <a:xfrm>
              <a:off x="4735506" y="2871746"/>
              <a:ext cx="114518" cy="118767"/>
            </a:xfrm>
            <a:custGeom>
              <a:avLst/>
              <a:gdLst>
                <a:gd name="T0" fmla="*/ 43049 w 274"/>
                <a:gd name="T1" fmla="*/ 118766 h 284"/>
                <a:gd name="T2" fmla="*/ 33436 w 274"/>
                <a:gd name="T3" fmla="*/ 114166 h 284"/>
                <a:gd name="T4" fmla="*/ 3762 w 274"/>
                <a:gd name="T5" fmla="*/ 74438 h 284"/>
                <a:gd name="T6" fmla="*/ 5851 w 274"/>
                <a:gd name="T7" fmla="*/ 58128 h 284"/>
                <a:gd name="T8" fmla="*/ 22151 w 274"/>
                <a:gd name="T9" fmla="*/ 60638 h 284"/>
                <a:gd name="T10" fmla="*/ 41795 w 274"/>
                <a:gd name="T11" fmla="*/ 86565 h 284"/>
                <a:gd name="T12" fmla="*/ 91531 w 274"/>
                <a:gd name="T13" fmla="*/ 7109 h 284"/>
                <a:gd name="T14" fmla="*/ 107413 w 274"/>
                <a:gd name="T15" fmla="*/ 3346 h 284"/>
                <a:gd name="T16" fmla="*/ 111174 w 274"/>
                <a:gd name="T17" fmla="*/ 19655 h 284"/>
                <a:gd name="T18" fmla="*/ 52662 w 274"/>
                <a:gd name="T19" fmla="*/ 113330 h 284"/>
                <a:gd name="T20" fmla="*/ 43467 w 274"/>
                <a:gd name="T21" fmla="*/ 118766 h 284"/>
                <a:gd name="T22" fmla="*/ 43049 w 274"/>
                <a:gd name="T23" fmla="*/ 118766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lumMod val="95000"/>
                    <a:lumOff val="5000"/>
                  </a:prstClr>
                </a:solidFill>
              </a:endParaRPr>
            </a:p>
          </p:txBody>
        </p:sp>
      </p:grpSp>
      <p:sp>
        <p:nvSpPr>
          <p:cNvPr id="48" name="Title 13"/>
          <p:cNvSpPr txBox="1">
            <a:spLocks/>
          </p:cNvSpPr>
          <p:nvPr/>
        </p:nvSpPr>
        <p:spPr>
          <a:xfrm>
            <a:off x="4257676" y="1341921"/>
            <a:ext cx="4573190" cy="476250"/>
          </a:xfrm>
          <a:prstGeom prst="rect">
            <a:avLst/>
          </a:prstGeom>
        </p:spPr>
        <p:txBody>
          <a:bodyPr lIns="91378" tIns="45689" rIns="91378" bIns="45689" anchor="ctr"/>
          <a:lstStyle/>
          <a:p>
            <a:pPr defTabSz="685290">
              <a:spcBef>
                <a:spcPct val="0"/>
              </a:spcBef>
              <a:defRPr/>
            </a:pPr>
            <a:r>
              <a:rPr lang="en-US" sz="3600" b="1" dirty="0">
                <a:solidFill>
                  <a:prstClr val="black"/>
                </a:solidFill>
              </a:rPr>
              <a:t>PCB design</a:t>
            </a:r>
            <a:endParaRPr lang="en-US" sz="3600" b="1" dirty="0">
              <a:solidFill>
                <a:srgbClr val="16294C"/>
              </a:solidFill>
              <a:latin typeface="Roboto" panose="02000000000000000000" pitchFamily="2" charset="0"/>
              <a:ea typeface="Roboto" panose="02000000000000000000" pitchFamily="2"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1021061"/>
            <a:ext cx="3189221" cy="3098960"/>
          </a:xfrm>
          <a:prstGeom prst="rect">
            <a:avLst/>
          </a:prstGeom>
        </p:spPr>
      </p:pic>
    </p:spTree>
    <p:custDataLst>
      <p:tags r:id="rId1"/>
    </p:custDataLst>
    <p:extLst>
      <p:ext uri="{BB962C8B-B14F-4D97-AF65-F5344CB8AC3E}">
        <p14:creationId xmlns:p14="http://schemas.microsoft.com/office/powerpoint/2010/main" val="14160680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9"/>
                                        </p:tgtEl>
                                        <p:attrNameLst>
                                          <p:attrName>style.visibility</p:attrName>
                                        </p:attrNameLst>
                                      </p:cBhvr>
                                      <p:to>
                                        <p:strVal val="visible"/>
                                      </p:to>
                                    </p:set>
                                    <p:anim by="(-#ppt_w*2)" calcmode="lin" valueType="num">
                                      <p:cBhvr rctx="PPT">
                                        <p:cTn id="7" dur="500" autoRev="1" fill="hold">
                                          <p:stCondLst>
                                            <p:cond delay="0"/>
                                          </p:stCondLst>
                                        </p:cTn>
                                        <p:tgtEl>
                                          <p:spTgt spid="69"/>
                                        </p:tgtEl>
                                        <p:attrNameLst>
                                          <p:attrName>ppt_w</p:attrName>
                                        </p:attrNameLst>
                                      </p:cBhvr>
                                    </p:anim>
                                    <p:anim by="(#ppt_w*0.50)" calcmode="lin" valueType="num">
                                      <p:cBhvr>
                                        <p:cTn id="8" dur="500" decel="50000" autoRev="1" fill="hold">
                                          <p:stCondLst>
                                            <p:cond delay="0"/>
                                          </p:stCondLst>
                                        </p:cTn>
                                        <p:tgtEl>
                                          <p:spTgt spid="69"/>
                                        </p:tgtEl>
                                        <p:attrNameLst>
                                          <p:attrName>ppt_x</p:attrName>
                                        </p:attrNameLst>
                                      </p:cBhvr>
                                    </p:anim>
                                    <p:anim from="(-#ppt_h/2)" to="(#ppt_y)" calcmode="lin" valueType="num">
                                      <p:cBhvr>
                                        <p:cTn id="9" dur="1000" fill="hold">
                                          <p:stCondLst>
                                            <p:cond delay="0"/>
                                          </p:stCondLst>
                                        </p:cTn>
                                        <p:tgtEl>
                                          <p:spTgt spid="69"/>
                                        </p:tgtEl>
                                        <p:attrNameLst>
                                          <p:attrName>ppt_y</p:attrName>
                                        </p:attrNameLst>
                                      </p:cBhvr>
                                    </p:anim>
                                    <p:animRot by="21600000">
                                      <p:cBhvr>
                                        <p:cTn id="10" dur="1000" fill="hold">
                                          <p:stCondLst>
                                            <p:cond delay="0"/>
                                          </p:stCondLst>
                                        </p:cTn>
                                        <p:tgtEl>
                                          <p:spTgt spid="69"/>
                                        </p:tgtEl>
                                        <p:attrNameLst>
                                          <p:attrName>r</p:attrName>
                                        </p:attrNameLst>
                                      </p:cBhvr>
                                    </p:animRot>
                                  </p:childTnLst>
                                </p:cTn>
                              </p:par>
                            </p:childTnLst>
                          </p:cTn>
                        </p:par>
                        <p:par>
                          <p:cTn id="11" fill="hold">
                            <p:stCondLst>
                              <p:cond delay="25000"/>
                            </p:stCondLst>
                            <p:childTnLst>
                              <p:par>
                                <p:cTn id="12" presetID="2" presetClass="entr" presetSubtype="4"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 calcmode="lin" valueType="num">
                                      <p:cBhvr additive="base">
                                        <p:cTn id="14" dur="500" fill="hold"/>
                                        <p:tgtEl>
                                          <p:spTgt spid="72"/>
                                        </p:tgtEl>
                                        <p:attrNameLst>
                                          <p:attrName>ppt_x</p:attrName>
                                        </p:attrNameLst>
                                      </p:cBhvr>
                                      <p:tavLst>
                                        <p:tav tm="0">
                                          <p:val>
                                            <p:strVal val="#ppt_x"/>
                                          </p:val>
                                        </p:tav>
                                        <p:tav tm="100000">
                                          <p:val>
                                            <p:strVal val="#ppt_x"/>
                                          </p:val>
                                        </p:tav>
                                      </p:tavLst>
                                    </p:anim>
                                    <p:anim calcmode="lin" valueType="num">
                                      <p:cBhvr additive="base">
                                        <p:cTn id="15" dur="500" fill="hold"/>
                                        <p:tgtEl>
                                          <p:spTgt spid="72"/>
                                        </p:tgtEl>
                                        <p:attrNameLst>
                                          <p:attrName>ppt_y</p:attrName>
                                        </p:attrNameLst>
                                      </p:cBhvr>
                                      <p:tavLst>
                                        <p:tav tm="0">
                                          <p:val>
                                            <p:strVal val="1+#ppt_h/2"/>
                                          </p:val>
                                        </p:tav>
                                        <p:tav tm="100000">
                                          <p:val>
                                            <p:strVal val="#ppt_y"/>
                                          </p:val>
                                        </p:tav>
                                      </p:tavLst>
                                    </p:anim>
                                  </p:childTnLst>
                                </p:cTn>
                              </p:par>
                            </p:childTnLst>
                          </p:cTn>
                        </p:par>
                        <p:par>
                          <p:cTn id="16" fill="hold">
                            <p:stCondLst>
                              <p:cond delay="25500"/>
                            </p:stCondLst>
                            <p:childTnLst>
                              <p:par>
                                <p:cTn id="17" presetID="2" presetClass="entr" presetSubtype="4"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538DFBBD-F1E9-469B-AC8B-B13F577C0D71}"/>
              </a:ext>
            </a:extLst>
          </p:cNvPr>
          <p:cNvGrpSpPr/>
          <p:nvPr/>
        </p:nvGrpSpPr>
        <p:grpSpPr>
          <a:xfrm>
            <a:off x="1475656" y="1650224"/>
            <a:ext cx="6668292" cy="1569598"/>
            <a:chOff x="1475656" y="1650224"/>
            <a:chExt cx="6668292" cy="1569598"/>
          </a:xfrm>
        </p:grpSpPr>
        <p:sp>
          <p:nvSpPr>
            <p:cNvPr id="7" name="文本框 2">
              <a:extLst>
                <a:ext uri="{FF2B5EF4-FFF2-40B4-BE49-F238E27FC236}">
                  <a16:creationId xmlns:a16="http://schemas.microsoft.com/office/drawing/2014/main" id="{6F66C188-81A7-4E96-83F5-46EB1CBF911E}"/>
                </a:ext>
              </a:extLst>
            </p:cNvPr>
            <p:cNvSpPr txBox="1"/>
            <p:nvPr/>
          </p:nvSpPr>
          <p:spPr>
            <a:xfrm>
              <a:off x="1475656" y="1650224"/>
              <a:ext cx="1431677" cy="1569598"/>
            </a:xfrm>
            <a:prstGeom prst="rect">
              <a:avLst/>
            </a:prstGeom>
            <a:noFill/>
          </p:spPr>
          <p:txBody>
            <a:bodyPr wrap="none" lIns="91378" tIns="45689" rIns="91378" bIns="45689"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kumimoji="1" lang="en-US" altLang="zh-CN" sz="9600" dirty="0">
                  <a:solidFill>
                    <a:schemeClr val="bg1"/>
                  </a:solidFill>
                  <a:ea typeface="Microsoft YaHei" charset="0"/>
                  <a:cs typeface="Microsoft YaHei" charset="0"/>
                </a:rPr>
                <a:t>06</a:t>
              </a:r>
              <a:endParaRPr kumimoji="1" lang="zh-CN" altLang="en-US" sz="9600" dirty="0">
                <a:solidFill>
                  <a:schemeClr val="bg1"/>
                </a:solidFill>
                <a:ea typeface="Microsoft YaHei" charset="0"/>
                <a:cs typeface="Microsoft YaHei" charset="0"/>
              </a:endParaRPr>
            </a:p>
          </p:txBody>
        </p:sp>
        <p:sp>
          <p:nvSpPr>
            <p:cNvPr id="8" name="文本框 4">
              <a:extLst>
                <a:ext uri="{FF2B5EF4-FFF2-40B4-BE49-F238E27FC236}">
                  <a16:creationId xmlns:a16="http://schemas.microsoft.com/office/drawing/2014/main" id="{1AC06F1D-607C-4F7F-A38E-83097619BCFC}"/>
                </a:ext>
              </a:extLst>
            </p:cNvPr>
            <p:cNvSpPr txBox="1"/>
            <p:nvPr/>
          </p:nvSpPr>
          <p:spPr>
            <a:xfrm>
              <a:off x="3098598" y="1973391"/>
              <a:ext cx="5045350" cy="923263"/>
            </a:xfrm>
            <a:prstGeom prst="rect">
              <a:avLst/>
            </a:prstGeom>
            <a:noFill/>
          </p:spPr>
          <p:txBody>
            <a:bodyPr wrap="none" lIns="91374" tIns="45687" rIns="91374" bIns="45687"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微软雅黑" panose="020B0503020204020204" pitchFamily="34" charset="-122"/>
                  <a:ea typeface="微软雅黑" panose="020B0503020204020204" pitchFamily="34" charset="-122"/>
                </a:rPr>
                <a:t>Item</a:t>
              </a:r>
              <a:r>
                <a:rPr lang="zh-CN" altLang="en-US" sz="5400" dirty="0">
                  <a:solidFill>
                    <a:schemeClr val="bg1"/>
                  </a:solidFill>
                  <a:latin typeface="微软雅黑" panose="020B0503020204020204" pitchFamily="34" charset="-122"/>
                  <a:ea typeface="微软雅黑" panose="020B0503020204020204" pitchFamily="34" charset="-122"/>
                </a:rPr>
                <a:t> </a:t>
              </a:r>
              <a:r>
                <a:rPr lang="en-US" altLang="zh-CN" sz="5400" dirty="0">
                  <a:solidFill>
                    <a:schemeClr val="bg1"/>
                  </a:solidFill>
                  <a:latin typeface="微软雅黑" panose="020B0503020204020204" pitchFamily="34" charset="-122"/>
                  <a:ea typeface="微软雅黑" panose="020B0503020204020204" pitchFamily="34" charset="-122"/>
                </a:rPr>
                <a:t>Releasing</a:t>
              </a:r>
            </a:p>
          </p:txBody>
        </p:sp>
      </p:grpSp>
      <p:sp>
        <p:nvSpPr>
          <p:cNvPr id="9" name="文本框 8">
            <a:extLst>
              <a:ext uri="{FF2B5EF4-FFF2-40B4-BE49-F238E27FC236}">
                <a16:creationId xmlns:a16="http://schemas.microsoft.com/office/drawing/2014/main" id="{7519C334-E447-4502-BEF6-8C4E9373A254}"/>
              </a:ext>
            </a:extLst>
          </p:cNvPr>
          <p:cNvSpPr txBox="1"/>
          <p:nvPr/>
        </p:nvSpPr>
        <p:spPr>
          <a:xfrm>
            <a:off x="3635896" y="3075806"/>
            <a:ext cx="2592288" cy="400110"/>
          </a:xfrm>
          <a:prstGeom prst="rect">
            <a:avLst/>
          </a:prstGeom>
          <a:noFill/>
        </p:spPr>
        <p:txBody>
          <a:bodyPr wrap="square" rtlCol="0">
            <a:spAutoFit/>
          </a:bodyPr>
          <a:lstStyle/>
          <a:p>
            <a:r>
              <a:rPr lang="en-US" altLang="zh-CN" sz="2000" dirty="0">
                <a:solidFill>
                  <a:schemeClr val="bg1"/>
                </a:solidFill>
              </a:rPr>
              <a:t>Speaker:</a:t>
            </a:r>
            <a:r>
              <a:rPr lang="zh-CN" altLang="en-US" sz="2000" dirty="0">
                <a:solidFill>
                  <a:schemeClr val="bg1"/>
                </a:solidFill>
              </a:rPr>
              <a:t> </a:t>
            </a:r>
            <a:r>
              <a:rPr lang="en-US" altLang="zh-CN" sz="2000" dirty="0">
                <a:solidFill>
                  <a:schemeClr val="bg1"/>
                </a:solidFill>
              </a:rPr>
              <a:t>Rui Cao</a:t>
            </a:r>
            <a:endParaRPr lang="zh-CN" altLang="en-US" sz="2000" dirty="0">
              <a:solidFill>
                <a:schemeClr val="bg1"/>
              </a:solidFill>
            </a:endParaRPr>
          </a:p>
        </p:txBody>
      </p:sp>
    </p:spTree>
    <p:custDataLst>
      <p:tags r:id="rId1"/>
    </p:custDataLst>
    <p:extLst>
      <p:ext uri="{BB962C8B-B14F-4D97-AF65-F5344CB8AC3E}">
        <p14:creationId xmlns:p14="http://schemas.microsoft.com/office/powerpoint/2010/main" val="174639252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2898585" y="-39976"/>
            <a:ext cx="3917776" cy="95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kumimoji="1" lang="en-US" altLang="zh-CN" sz="2800" b="1" kern="0" dirty="0">
                <a:solidFill>
                  <a:srgbClr val="FFFFFF"/>
                </a:solidFill>
                <a:ea typeface="微软雅黑" charset="0"/>
              </a:rPr>
              <a:t>Item Releasing</a:t>
            </a:r>
            <a:endParaRPr kumimoji="1" lang="zh-CN" altLang="en-US" sz="2800" b="1" kern="0" dirty="0">
              <a:solidFill>
                <a:srgbClr val="FFFFFF"/>
              </a:solidFill>
              <a:ea typeface="微软雅黑" charset="0"/>
            </a:endParaRPr>
          </a:p>
          <a:p>
            <a:pPr algn="ctr" eaLnBrk="1" hangingPunct="1"/>
            <a:r>
              <a:rPr lang="id-ID" altLang="zh-CN" sz="2800" b="1" dirty="0">
                <a:solidFill>
                  <a:schemeClr val="bg1"/>
                </a:solidFill>
                <a:latin typeface="Roboto" pitchFamily="2" charset="0"/>
                <a:ea typeface="Roboto" pitchFamily="2" charset="0"/>
                <a:cs typeface="Roboto" pitchFamily="2" charset="0"/>
              </a:rPr>
              <a:t>Nam</a:t>
            </a: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grpSp>
        <p:nvGrpSpPr>
          <p:cNvPr id="6" name="Group 6"/>
          <p:cNvGrpSpPr>
            <a:grpSpLocks/>
          </p:cNvGrpSpPr>
          <p:nvPr/>
        </p:nvGrpSpPr>
        <p:grpSpPr bwMode="auto">
          <a:xfrm>
            <a:off x="3942294" y="938405"/>
            <a:ext cx="741760" cy="741759"/>
            <a:chOff x="3760631" y="2078243"/>
            <a:chExt cx="989462" cy="988804"/>
          </a:xfrm>
        </p:grpSpPr>
        <p:sp>
          <p:nvSpPr>
            <p:cNvPr id="7" name="Rectangle 7"/>
            <p:cNvSpPr/>
            <p:nvPr/>
          </p:nvSpPr>
          <p:spPr>
            <a:xfrm>
              <a:off x="3760631" y="2203629"/>
              <a:ext cx="875110" cy="863418"/>
            </a:xfrm>
            <a:prstGeom prst="rect">
              <a:avLst/>
            </a:prstGeom>
            <a:solidFill>
              <a:srgbClr val="16294C">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8" name="Rectangle 8"/>
            <p:cNvSpPr/>
            <p:nvPr/>
          </p:nvSpPr>
          <p:spPr>
            <a:xfrm>
              <a:off x="3874983" y="2078243"/>
              <a:ext cx="875110" cy="863418"/>
            </a:xfrm>
            <a:prstGeom prst="rect">
              <a:avLst/>
            </a:prstGeom>
            <a:solidFill>
              <a:srgbClr val="16294C">
                <a:alpha val="70000"/>
              </a:srgbClr>
            </a:solidFill>
            <a:ln w="12700" cap="flat" cmpd="sng" algn="ctr">
              <a:noFill/>
              <a:prstDash val="solid"/>
              <a:miter lim="800000"/>
            </a:ln>
            <a:effectLst/>
          </p:spPr>
          <p:txBody>
            <a:bodyPr anchor="ctr"/>
            <a:lstStyle/>
            <a:p>
              <a:pPr algn="ctr">
                <a:defRPr/>
              </a:pPr>
              <a:endParaRPr lang="en-US" sz="1000" kern="0" dirty="0">
                <a:solidFill>
                  <a:prstClr val="white"/>
                </a:solidFill>
                <a:latin typeface="Calibri" panose="020F0502020204030204"/>
              </a:endParaRPr>
            </a:p>
          </p:txBody>
        </p:sp>
        <p:sp>
          <p:nvSpPr>
            <p:cNvPr id="9" name="Oval 9"/>
            <p:cNvSpPr/>
            <p:nvPr/>
          </p:nvSpPr>
          <p:spPr>
            <a:xfrm>
              <a:off x="3816219" y="2135381"/>
              <a:ext cx="876698"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1</a:t>
              </a:r>
            </a:p>
          </p:txBody>
        </p:sp>
      </p:grpSp>
      <p:grpSp>
        <p:nvGrpSpPr>
          <p:cNvPr id="10" name="Group 10"/>
          <p:cNvGrpSpPr>
            <a:grpSpLocks/>
          </p:cNvGrpSpPr>
          <p:nvPr/>
        </p:nvGrpSpPr>
        <p:grpSpPr bwMode="auto">
          <a:xfrm>
            <a:off x="3944217" y="2410451"/>
            <a:ext cx="742950" cy="741759"/>
            <a:chOff x="3760631" y="2078243"/>
            <a:chExt cx="989462" cy="988804"/>
          </a:xfrm>
        </p:grpSpPr>
        <p:sp>
          <p:nvSpPr>
            <p:cNvPr id="11" name="Rectangle 11"/>
            <p:cNvSpPr/>
            <p:nvPr/>
          </p:nvSpPr>
          <p:spPr>
            <a:xfrm>
              <a:off x="3760631" y="2203629"/>
              <a:ext cx="875293" cy="863418"/>
            </a:xfrm>
            <a:prstGeom prst="rect">
              <a:avLst/>
            </a:prstGeom>
            <a:solidFill>
              <a:srgbClr val="00B09B">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2" name="Rectangle 12"/>
            <p:cNvSpPr/>
            <p:nvPr/>
          </p:nvSpPr>
          <p:spPr>
            <a:xfrm>
              <a:off x="3874800" y="2078243"/>
              <a:ext cx="875293" cy="863418"/>
            </a:xfrm>
            <a:prstGeom prst="rect">
              <a:avLst/>
            </a:prstGeom>
            <a:solidFill>
              <a:srgbClr val="00B09B">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13" name="Oval 13"/>
            <p:cNvSpPr/>
            <p:nvPr/>
          </p:nvSpPr>
          <p:spPr>
            <a:xfrm>
              <a:off x="3816129" y="2135381"/>
              <a:ext cx="876879"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2</a:t>
              </a:r>
            </a:p>
          </p:txBody>
        </p:sp>
      </p:grpSp>
      <p:sp>
        <p:nvSpPr>
          <p:cNvPr id="18" name="Content Placeholder 2"/>
          <p:cNvSpPr txBox="1">
            <a:spLocks/>
          </p:cNvSpPr>
          <p:nvPr/>
        </p:nvSpPr>
        <p:spPr bwMode="auto">
          <a:xfrm>
            <a:off x="4789956" y="1023802"/>
            <a:ext cx="2917651" cy="8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2000" b="1" kern="0" dirty="0">
                <a:solidFill>
                  <a:srgbClr val="16294C"/>
                </a:solidFill>
              </a:rPr>
              <a:t>Aim</a:t>
            </a:r>
            <a:br>
              <a:rPr lang="en-US" altLang="zh-CN" sz="1100" b="1" kern="0" dirty="0">
                <a:solidFill>
                  <a:srgbClr val="16294C"/>
                </a:solidFill>
              </a:rPr>
            </a:br>
            <a:endParaRPr lang="en-US" altLang="zh-CN" sz="800" kern="0" dirty="0">
              <a:solidFill>
                <a:srgbClr val="16294C"/>
              </a:solidFill>
            </a:endParaRPr>
          </a:p>
        </p:txBody>
      </p:sp>
      <p:sp>
        <p:nvSpPr>
          <p:cNvPr id="24" name="Content Placeholder 2"/>
          <p:cNvSpPr txBox="1">
            <a:spLocks/>
          </p:cNvSpPr>
          <p:nvPr/>
        </p:nvSpPr>
        <p:spPr bwMode="auto">
          <a:xfrm>
            <a:off x="4832818" y="1437276"/>
            <a:ext cx="318145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1400" kern="0" dirty="0">
                <a:solidFill>
                  <a:srgbClr val="16294C"/>
                </a:solidFill>
              </a:rPr>
              <a:t>Release the item into the lake or box</a:t>
            </a:r>
          </a:p>
        </p:txBody>
      </p:sp>
      <p:sp>
        <p:nvSpPr>
          <p:cNvPr id="25" name="Content Placeholder 2"/>
          <p:cNvSpPr txBox="1">
            <a:spLocks/>
          </p:cNvSpPr>
          <p:nvPr/>
        </p:nvSpPr>
        <p:spPr bwMode="auto">
          <a:xfrm>
            <a:off x="4858995" y="2484493"/>
            <a:ext cx="3529429" cy="12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2000" b="1" kern="0" dirty="0">
                <a:solidFill>
                  <a:srgbClr val="16294C"/>
                </a:solidFill>
              </a:rPr>
              <a:t>Consideration</a:t>
            </a:r>
            <a:br>
              <a:rPr lang="en-US" altLang="zh-CN" sz="1100" b="1" kern="0" dirty="0">
                <a:solidFill>
                  <a:srgbClr val="16294C"/>
                </a:solidFill>
              </a:rPr>
            </a:br>
            <a:endParaRPr lang="en-US" altLang="zh-CN" sz="1100" b="1" kern="0" dirty="0">
              <a:solidFill>
                <a:srgbClr val="16294C"/>
              </a:solidFill>
            </a:endParaRPr>
          </a:p>
          <a:p>
            <a:pPr marL="171450" indent="-171450" fontAlgn="base">
              <a:lnSpc>
                <a:spcPct val="100000"/>
              </a:lnSpc>
              <a:spcBef>
                <a:spcPct val="20000"/>
              </a:spcBef>
              <a:spcAft>
                <a:spcPct val="0"/>
              </a:spcAft>
            </a:pPr>
            <a:r>
              <a:rPr lang="en-US" altLang="zh-CN" sz="1400" kern="0" dirty="0">
                <a:solidFill>
                  <a:srgbClr val="16294C"/>
                </a:solidFill>
              </a:rPr>
              <a:t>The size of the fence</a:t>
            </a:r>
          </a:p>
          <a:p>
            <a:pPr marL="171450" indent="-171450" fontAlgn="base">
              <a:lnSpc>
                <a:spcPct val="100000"/>
              </a:lnSpc>
              <a:spcBef>
                <a:spcPct val="20000"/>
              </a:spcBef>
              <a:spcAft>
                <a:spcPct val="0"/>
              </a:spcAft>
            </a:pPr>
            <a:r>
              <a:rPr lang="en-US" altLang="zh-CN" sz="1400" kern="0" dirty="0">
                <a:solidFill>
                  <a:srgbClr val="16294C"/>
                </a:solidFill>
              </a:rPr>
              <a:t>Environmental Impact of Throwing Objects</a:t>
            </a:r>
          </a:p>
          <a:p>
            <a:pPr marL="171450" indent="-171450" fontAlgn="base">
              <a:lnSpc>
                <a:spcPct val="100000"/>
              </a:lnSpc>
              <a:spcBef>
                <a:spcPct val="20000"/>
              </a:spcBef>
              <a:spcAft>
                <a:spcPct val="0"/>
              </a:spcAft>
            </a:pPr>
            <a:r>
              <a:rPr lang="en-US" altLang="zh-CN" sz="1400" kern="0" dirty="0">
                <a:solidFill>
                  <a:srgbClr val="16294C"/>
                </a:solidFill>
              </a:rPr>
              <a:t> Cost</a:t>
            </a:r>
          </a:p>
        </p:txBody>
      </p:sp>
      <p:grpSp>
        <p:nvGrpSpPr>
          <p:cNvPr id="36" name="Group 4">
            <a:extLst>
              <a:ext uri="{FF2B5EF4-FFF2-40B4-BE49-F238E27FC236}">
                <a16:creationId xmlns:a16="http://schemas.microsoft.com/office/drawing/2014/main" id="{D02827C9-4466-48B8-95E6-7BEE4C59F42E}"/>
              </a:ext>
            </a:extLst>
          </p:cNvPr>
          <p:cNvGrpSpPr>
            <a:grpSpLocks noChangeAspect="1"/>
          </p:cNvGrpSpPr>
          <p:nvPr/>
        </p:nvGrpSpPr>
        <p:grpSpPr bwMode="auto">
          <a:xfrm>
            <a:off x="176583" y="879439"/>
            <a:ext cx="3298031" cy="3164681"/>
            <a:chOff x="1672" y="-2"/>
            <a:chExt cx="3733" cy="3581"/>
          </a:xfrm>
        </p:grpSpPr>
        <p:sp>
          <p:nvSpPr>
            <p:cNvPr id="37" name="Freeform 5">
              <a:extLst>
                <a:ext uri="{FF2B5EF4-FFF2-40B4-BE49-F238E27FC236}">
                  <a16:creationId xmlns:a16="http://schemas.microsoft.com/office/drawing/2014/main" id="{8EBD086C-945C-4E50-B111-137A4F83A8F0}"/>
                </a:ext>
              </a:extLst>
            </p:cNvPr>
            <p:cNvSpPr>
              <a:spLocks/>
            </p:cNvSpPr>
            <p:nvPr/>
          </p:nvSpPr>
          <p:spPr bwMode="auto">
            <a:xfrm>
              <a:off x="3154" y="3311"/>
              <a:ext cx="811" cy="268"/>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solidFill>
                  <a:prstClr val="black"/>
                </a:solidFill>
              </a:endParaRPr>
            </a:p>
          </p:txBody>
        </p:sp>
        <p:sp>
          <p:nvSpPr>
            <p:cNvPr id="38" name="Freeform 6">
              <a:extLst>
                <a:ext uri="{FF2B5EF4-FFF2-40B4-BE49-F238E27FC236}">
                  <a16:creationId xmlns:a16="http://schemas.microsoft.com/office/drawing/2014/main" id="{323E7673-5B84-4909-82C2-1B077F2EFFA3}"/>
                </a:ext>
              </a:extLst>
            </p:cNvPr>
            <p:cNvSpPr>
              <a:spLocks/>
            </p:cNvSpPr>
            <p:nvPr/>
          </p:nvSpPr>
          <p:spPr bwMode="auto">
            <a:xfrm>
              <a:off x="4555" y="2365"/>
              <a:ext cx="599" cy="443"/>
            </a:xfrm>
            <a:custGeom>
              <a:avLst/>
              <a:gdLst>
                <a:gd name="T0" fmla="*/ 493 w 344"/>
                <a:gd name="T1" fmla="*/ 443 h 254"/>
                <a:gd name="T2" fmla="*/ 444 w 344"/>
                <a:gd name="T3" fmla="*/ 429 h 254"/>
                <a:gd name="T4" fmla="*/ 57 w 344"/>
                <a:gd name="T5" fmla="*/ 185 h 254"/>
                <a:gd name="T6" fmla="*/ 28 w 344"/>
                <a:gd name="T7" fmla="*/ 56 h 254"/>
                <a:gd name="T8" fmla="*/ 155 w 344"/>
                <a:gd name="T9" fmla="*/ 28 h 254"/>
                <a:gd name="T10" fmla="*/ 543 w 344"/>
                <a:gd name="T11" fmla="*/ 272 h 254"/>
                <a:gd name="T12" fmla="*/ 571 w 344"/>
                <a:gd name="T13" fmla="*/ 399 h 254"/>
                <a:gd name="T14" fmla="*/ 493 w 344"/>
                <a:gd name="T15" fmla="*/ 443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39" name="Freeform 7">
              <a:extLst>
                <a:ext uri="{FF2B5EF4-FFF2-40B4-BE49-F238E27FC236}">
                  <a16:creationId xmlns:a16="http://schemas.microsoft.com/office/drawing/2014/main" id="{5B96322D-45E7-42F1-BB9F-662C3A17A945}"/>
                </a:ext>
              </a:extLst>
            </p:cNvPr>
            <p:cNvSpPr>
              <a:spLocks/>
            </p:cNvSpPr>
            <p:nvPr/>
          </p:nvSpPr>
          <p:spPr bwMode="auto">
            <a:xfrm>
              <a:off x="4753" y="1426"/>
              <a:ext cx="652" cy="286"/>
            </a:xfrm>
            <a:custGeom>
              <a:avLst/>
              <a:gdLst>
                <a:gd name="T0" fmla="*/ 101 w 374"/>
                <a:gd name="T1" fmla="*/ 286 h 164"/>
                <a:gd name="T2" fmla="*/ 10 w 374"/>
                <a:gd name="T3" fmla="*/ 211 h 164"/>
                <a:gd name="T4" fmla="*/ 84 w 374"/>
                <a:gd name="T5" fmla="*/ 101 h 164"/>
                <a:gd name="T6" fmla="*/ 532 w 374"/>
                <a:gd name="T7" fmla="*/ 10 h 164"/>
                <a:gd name="T8" fmla="*/ 642 w 374"/>
                <a:gd name="T9" fmla="*/ 84 h 164"/>
                <a:gd name="T10" fmla="*/ 568 w 374"/>
                <a:gd name="T11" fmla="*/ 192 h 164"/>
                <a:gd name="T12" fmla="*/ 120 w 374"/>
                <a:gd name="T13" fmla="*/ 284 h 164"/>
                <a:gd name="T14" fmla="*/ 101 w 374"/>
                <a:gd name="T15" fmla="*/ 286 h 1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40" name="Freeform 8">
              <a:extLst>
                <a:ext uri="{FF2B5EF4-FFF2-40B4-BE49-F238E27FC236}">
                  <a16:creationId xmlns:a16="http://schemas.microsoft.com/office/drawing/2014/main" id="{B0692580-0268-4E08-B210-16C95FAE6105}"/>
                </a:ext>
              </a:extLst>
            </p:cNvPr>
            <p:cNvSpPr>
              <a:spLocks/>
            </p:cNvSpPr>
            <p:nvPr/>
          </p:nvSpPr>
          <p:spPr bwMode="auto">
            <a:xfrm>
              <a:off x="4294" y="333"/>
              <a:ext cx="463" cy="578"/>
            </a:xfrm>
            <a:custGeom>
              <a:avLst/>
              <a:gdLst>
                <a:gd name="T0" fmla="*/ 104 w 266"/>
                <a:gd name="T1" fmla="*/ 578 h 332"/>
                <a:gd name="T2" fmla="*/ 54 w 266"/>
                <a:gd name="T3" fmla="*/ 564 h 332"/>
                <a:gd name="T4" fmla="*/ 28 w 266"/>
                <a:gd name="T5" fmla="*/ 435 h 332"/>
                <a:gd name="T6" fmla="*/ 280 w 266"/>
                <a:gd name="T7" fmla="*/ 54 h 332"/>
                <a:gd name="T8" fmla="*/ 409 w 266"/>
                <a:gd name="T9" fmla="*/ 28 h 332"/>
                <a:gd name="T10" fmla="*/ 435 w 266"/>
                <a:gd name="T11" fmla="*/ 157 h 332"/>
                <a:gd name="T12" fmla="*/ 183 w 266"/>
                <a:gd name="T13" fmla="*/ 538 h 332"/>
                <a:gd name="T14" fmla="*/ 104 w 266"/>
                <a:gd name="T15" fmla="*/ 578 h 3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41" name="Freeform 9">
              <a:extLst>
                <a:ext uri="{FF2B5EF4-FFF2-40B4-BE49-F238E27FC236}">
                  <a16:creationId xmlns:a16="http://schemas.microsoft.com/office/drawing/2014/main" id="{7052EE82-D992-458E-8D63-ED40810EC09E}"/>
                </a:ext>
              </a:extLst>
            </p:cNvPr>
            <p:cNvSpPr>
              <a:spLocks/>
            </p:cNvSpPr>
            <p:nvPr/>
          </p:nvSpPr>
          <p:spPr bwMode="auto">
            <a:xfrm>
              <a:off x="3465" y="-2"/>
              <a:ext cx="189" cy="645"/>
            </a:xfrm>
            <a:custGeom>
              <a:avLst/>
              <a:gdLst>
                <a:gd name="T0" fmla="*/ 97 w 109"/>
                <a:gd name="T1" fmla="*/ 645 h 370"/>
                <a:gd name="T2" fmla="*/ 3 w 109"/>
                <a:gd name="T3" fmla="*/ 553 h 370"/>
                <a:gd name="T4" fmla="*/ 0 w 109"/>
                <a:gd name="T5" fmla="*/ 94 h 370"/>
                <a:gd name="T6" fmla="*/ 92 w 109"/>
                <a:gd name="T7" fmla="*/ 0 h 370"/>
                <a:gd name="T8" fmla="*/ 184 w 109"/>
                <a:gd name="T9" fmla="*/ 92 h 370"/>
                <a:gd name="T10" fmla="*/ 189 w 109"/>
                <a:gd name="T11" fmla="*/ 551 h 370"/>
                <a:gd name="T12" fmla="*/ 97 w 109"/>
                <a:gd name="T13" fmla="*/ 645 h 370"/>
                <a:gd name="T14" fmla="*/ 97 w 109"/>
                <a:gd name="T15" fmla="*/ 645 h 3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42" name="Freeform 10">
              <a:extLst>
                <a:ext uri="{FF2B5EF4-FFF2-40B4-BE49-F238E27FC236}">
                  <a16:creationId xmlns:a16="http://schemas.microsoft.com/office/drawing/2014/main" id="{B30D20EE-E856-427C-B26F-1EA5C7BF6E15}"/>
                </a:ext>
              </a:extLst>
            </p:cNvPr>
            <p:cNvSpPr>
              <a:spLocks/>
            </p:cNvSpPr>
            <p:nvPr/>
          </p:nvSpPr>
          <p:spPr bwMode="auto">
            <a:xfrm>
              <a:off x="1923" y="2362"/>
              <a:ext cx="599" cy="442"/>
            </a:xfrm>
            <a:custGeom>
              <a:avLst/>
              <a:gdLst>
                <a:gd name="T0" fmla="*/ 106 w 344"/>
                <a:gd name="T1" fmla="*/ 442 h 254"/>
                <a:gd name="T2" fmla="*/ 28 w 344"/>
                <a:gd name="T3" fmla="*/ 398 h 254"/>
                <a:gd name="T4" fmla="*/ 56 w 344"/>
                <a:gd name="T5" fmla="*/ 271 h 254"/>
                <a:gd name="T6" fmla="*/ 444 w 344"/>
                <a:gd name="T7" fmla="*/ 28 h 254"/>
                <a:gd name="T8" fmla="*/ 571 w 344"/>
                <a:gd name="T9" fmla="*/ 57 h 254"/>
                <a:gd name="T10" fmla="*/ 542 w 344"/>
                <a:gd name="T11" fmla="*/ 184 h 254"/>
                <a:gd name="T12" fmla="*/ 155 w 344"/>
                <a:gd name="T13" fmla="*/ 428 h 254"/>
                <a:gd name="T14" fmla="*/ 106 w 344"/>
                <a:gd name="T15" fmla="*/ 442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43" name="Freeform 11">
              <a:extLst>
                <a:ext uri="{FF2B5EF4-FFF2-40B4-BE49-F238E27FC236}">
                  <a16:creationId xmlns:a16="http://schemas.microsoft.com/office/drawing/2014/main" id="{00F2A9FF-55C9-4DDB-9290-9E566336F783}"/>
                </a:ext>
              </a:extLst>
            </p:cNvPr>
            <p:cNvSpPr>
              <a:spLocks/>
            </p:cNvSpPr>
            <p:nvPr/>
          </p:nvSpPr>
          <p:spPr bwMode="auto">
            <a:xfrm>
              <a:off x="1672" y="1425"/>
              <a:ext cx="652" cy="284"/>
            </a:xfrm>
            <a:custGeom>
              <a:avLst/>
              <a:gdLst>
                <a:gd name="T0" fmla="*/ 551 w 374"/>
                <a:gd name="T1" fmla="*/ 284 h 163"/>
                <a:gd name="T2" fmla="*/ 532 w 374"/>
                <a:gd name="T3" fmla="*/ 282 h 163"/>
                <a:gd name="T4" fmla="*/ 84 w 374"/>
                <a:gd name="T5" fmla="*/ 192 h 163"/>
                <a:gd name="T6" fmla="*/ 10 w 374"/>
                <a:gd name="T7" fmla="*/ 82 h 163"/>
                <a:gd name="T8" fmla="*/ 120 w 374"/>
                <a:gd name="T9" fmla="*/ 9 h 163"/>
                <a:gd name="T10" fmla="*/ 568 w 374"/>
                <a:gd name="T11" fmla="*/ 101 h 163"/>
                <a:gd name="T12" fmla="*/ 642 w 374"/>
                <a:gd name="T13" fmla="*/ 209 h 163"/>
                <a:gd name="T14" fmla="*/ 551 w 374"/>
                <a:gd name="T15" fmla="*/ 284 h 1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44" name="Freeform 12">
              <a:extLst>
                <a:ext uri="{FF2B5EF4-FFF2-40B4-BE49-F238E27FC236}">
                  <a16:creationId xmlns:a16="http://schemas.microsoft.com/office/drawing/2014/main" id="{E14A4E0C-4E7D-4DFA-A685-963C576480E2}"/>
                </a:ext>
              </a:extLst>
            </p:cNvPr>
            <p:cNvSpPr>
              <a:spLocks/>
            </p:cNvSpPr>
            <p:nvPr/>
          </p:nvSpPr>
          <p:spPr bwMode="auto">
            <a:xfrm>
              <a:off x="2320" y="329"/>
              <a:ext cx="464" cy="580"/>
            </a:xfrm>
            <a:custGeom>
              <a:avLst/>
              <a:gdLst>
                <a:gd name="T0" fmla="*/ 359 w 266"/>
                <a:gd name="T1" fmla="*/ 580 h 333"/>
                <a:gd name="T2" fmla="*/ 281 w 266"/>
                <a:gd name="T3" fmla="*/ 538 h 333"/>
                <a:gd name="T4" fmla="*/ 28 w 266"/>
                <a:gd name="T5" fmla="*/ 157 h 333"/>
                <a:gd name="T6" fmla="*/ 54 w 266"/>
                <a:gd name="T7" fmla="*/ 28 h 333"/>
                <a:gd name="T8" fmla="*/ 183 w 266"/>
                <a:gd name="T9" fmla="*/ 54 h 333"/>
                <a:gd name="T10" fmla="*/ 436 w 266"/>
                <a:gd name="T11" fmla="*/ 435 h 333"/>
                <a:gd name="T12" fmla="*/ 410 w 266"/>
                <a:gd name="T13" fmla="*/ 564 h 333"/>
                <a:gd name="T14" fmla="*/ 359 w 266"/>
                <a:gd name="T15" fmla="*/ 580 h 3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45" name="Freeform 13">
              <a:extLst>
                <a:ext uri="{FF2B5EF4-FFF2-40B4-BE49-F238E27FC236}">
                  <a16:creationId xmlns:a16="http://schemas.microsoft.com/office/drawing/2014/main" id="{602FB560-F5FB-4702-B26B-22C9DD8960C3}"/>
                </a:ext>
              </a:extLst>
            </p:cNvPr>
            <p:cNvSpPr>
              <a:spLocks noEditPoints="1"/>
            </p:cNvSpPr>
            <p:nvPr/>
          </p:nvSpPr>
          <p:spPr bwMode="auto">
            <a:xfrm>
              <a:off x="2498" y="817"/>
              <a:ext cx="2100" cy="2567"/>
            </a:xfrm>
            <a:custGeom>
              <a:avLst/>
              <a:gdLst>
                <a:gd name="T0" fmla="*/ 1050 w 1206"/>
                <a:gd name="T1" fmla="*/ 0 h 1474"/>
                <a:gd name="T2" fmla="*/ 0 w 1206"/>
                <a:gd name="T3" fmla="*/ 1050 h 1474"/>
                <a:gd name="T4" fmla="*/ 165 w 1206"/>
                <a:gd name="T5" fmla="*/ 1616 h 1474"/>
                <a:gd name="T6" fmla="*/ 536 w 1206"/>
                <a:gd name="T7" fmla="*/ 1966 h 1474"/>
                <a:gd name="T8" fmla="*/ 536 w 1206"/>
                <a:gd name="T9" fmla="*/ 2314 h 1474"/>
                <a:gd name="T10" fmla="*/ 789 w 1206"/>
                <a:gd name="T11" fmla="*/ 2567 h 1474"/>
                <a:gd name="T12" fmla="*/ 1339 w 1206"/>
                <a:gd name="T13" fmla="*/ 2567 h 1474"/>
                <a:gd name="T14" fmla="*/ 1592 w 1206"/>
                <a:gd name="T15" fmla="*/ 2314 h 1474"/>
                <a:gd name="T16" fmla="*/ 1592 w 1206"/>
                <a:gd name="T17" fmla="*/ 1951 h 1474"/>
                <a:gd name="T18" fmla="*/ 2100 w 1206"/>
                <a:gd name="T19" fmla="*/ 1050 h 1474"/>
                <a:gd name="T20" fmla="*/ 1050 w 1206"/>
                <a:gd name="T21" fmla="*/ 0 h 1474"/>
                <a:gd name="T22" fmla="*/ 1440 w 1206"/>
                <a:gd name="T23" fmla="*/ 1797 h 1474"/>
                <a:gd name="T24" fmla="*/ 1384 w 1206"/>
                <a:gd name="T25" fmla="*/ 1890 h 1474"/>
                <a:gd name="T26" fmla="*/ 1384 w 1206"/>
                <a:gd name="T27" fmla="*/ 1973 h 1474"/>
                <a:gd name="T28" fmla="*/ 744 w 1206"/>
                <a:gd name="T29" fmla="*/ 1973 h 1474"/>
                <a:gd name="T30" fmla="*/ 744 w 1206"/>
                <a:gd name="T31" fmla="*/ 1903 h 1474"/>
                <a:gd name="T32" fmla="*/ 686 w 1206"/>
                <a:gd name="T33" fmla="*/ 1809 h 1474"/>
                <a:gd name="T34" fmla="*/ 207 w 1206"/>
                <a:gd name="T35" fmla="*/ 1050 h 1474"/>
                <a:gd name="T36" fmla="*/ 1050 w 1206"/>
                <a:gd name="T37" fmla="*/ 207 h 1474"/>
                <a:gd name="T38" fmla="*/ 1893 w 1206"/>
                <a:gd name="T39" fmla="*/ 1050 h 1474"/>
                <a:gd name="T40" fmla="*/ 1440 w 1206"/>
                <a:gd name="T41" fmla="*/ 1797 h 14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solidFill>
              <a:srgbClr val="1629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46" name="Oval 14">
              <a:extLst>
                <a:ext uri="{FF2B5EF4-FFF2-40B4-BE49-F238E27FC236}">
                  <a16:creationId xmlns:a16="http://schemas.microsoft.com/office/drawing/2014/main" id="{E09524F9-DBA9-4B41-ADA3-5E73802A8E0F}"/>
                </a:ext>
              </a:extLst>
            </p:cNvPr>
            <p:cNvSpPr>
              <a:spLocks noChangeArrowheads="1"/>
            </p:cNvSpPr>
            <p:nvPr/>
          </p:nvSpPr>
          <p:spPr bwMode="auto">
            <a:xfrm>
              <a:off x="2907" y="1200"/>
              <a:ext cx="1343" cy="1343"/>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47" name="Oval 15">
              <a:extLst>
                <a:ext uri="{FF2B5EF4-FFF2-40B4-BE49-F238E27FC236}">
                  <a16:creationId xmlns:a16="http://schemas.microsoft.com/office/drawing/2014/main" id="{0B28228D-598D-40AE-805B-4B396869D41A}"/>
                </a:ext>
              </a:extLst>
            </p:cNvPr>
            <p:cNvSpPr>
              <a:spLocks noChangeArrowheads="1"/>
            </p:cNvSpPr>
            <p:nvPr/>
          </p:nvSpPr>
          <p:spPr bwMode="auto">
            <a:xfrm>
              <a:off x="3040" y="1334"/>
              <a:ext cx="1076" cy="1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48" name="Oval 16">
              <a:extLst>
                <a:ext uri="{FF2B5EF4-FFF2-40B4-BE49-F238E27FC236}">
                  <a16:creationId xmlns:a16="http://schemas.microsoft.com/office/drawing/2014/main" id="{7687C132-3210-4023-A643-CE8778EE3BA8}"/>
                </a:ext>
              </a:extLst>
            </p:cNvPr>
            <p:cNvSpPr>
              <a:spLocks noChangeArrowheads="1"/>
            </p:cNvSpPr>
            <p:nvPr/>
          </p:nvSpPr>
          <p:spPr bwMode="auto">
            <a:xfrm>
              <a:off x="3155" y="1449"/>
              <a:ext cx="846" cy="846"/>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49" name="Oval 17">
              <a:extLst>
                <a:ext uri="{FF2B5EF4-FFF2-40B4-BE49-F238E27FC236}">
                  <a16:creationId xmlns:a16="http://schemas.microsoft.com/office/drawing/2014/main" id="{1C0C34E9-8F26-402C-A28C-716E41CE15AF}"/>
                </a:ext>
              </a:extLst>
            </p:cNvPr>
            <p:cNvSpPr>
              <a:spLocks noChangeArrowheads="1"/>
            </p:cNvSpPr>
            <p:nvPr/>
          </p:nvSpPr>
          <p:spPr bwMode="auto">
            <a:xfrm>
              <a:off x="3280" y="1573"/>
              <a:ext cx="596" cy="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51" name="Oval 18">
              <a:extLst>
                <a:ext uri="{FF2B5EF4-FFF2-40B4-BE49-F238E27FC236}">
                  <a16:creationId xmlns:a16="http://schemas.microsoft.com/office/drawing/2014/main" id="{E5C624DE-C467-48B3-962A-FEB3D2A4BD46}"/>
                </a:ext>
              </a:extLst>
            </p:cNvPr>
            <p:cNvSpPr>
              <a:spLocks noChangeArrowheads="1"/>
            </p:cNvSpPr>
            <p:nvPr/>
          </p:nvSpPr>
          <p:spPr bwMode="auto">
            <a:xfrm>
              <a:off x="3391" y="1684"/>
              <a:ext cx="373" cy="375"/>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52" name="Oval 19">
              <a:extLst>
                <a:ext uri="{FF2B5EF4-FFF2-40B4-BE49-F238E27FC236}">
                  <a16:creationId xmlns:a16="http://schemas.microsoft.com/office/drawing/2014/main" id="{047701AC-0023-468D-ADD0-094696F0F861}"/>
                </a:ext>
              </a:extLst>
            </p:cNvPr>
            <p:cNvSpPr>
              <a:spLocks noChangeArrowheads="1"/>
            </p:cNvSpPr>
            <p:nvPr/>
          </p:nvSpPr>
          <p:spPr bwMode="auto">
            <a:xfrm>
              <a:off x="3508" y="1803"/>
              <a:ext cx="139" cy="1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zh-CN" altLang="zh-CN">
                <a:solidFill>
                  <a:prstClr val="black"/>
                </a:solidFill>
              </a:endParaRPr>
            </a:p>
          </p:txBody>
        </p:sp>
        <p:sp>
          <p:nvSpPr>
            <p:cNvPr id="53" name="Freeform 20">
              <a:extLst>
                <a:ext uri="{FF2B5EF4-FFF2-40B4-BE49-F238E27FC236}">
                  <a16:creationId xmlns:a16="http://schemas.microsoft.com/office/drawing/2014/main" id="{53F0506B-C51A-4FCC-8575-AB9BF4FE1B6B}"/>
                </a:ext>
              </a:extLst>
            </p:cNvPr>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sp>
          <p:nvSpPr>
            <p:cNvPr id="54" name="Freeform 21">
              <a:extLst>
                <a:ext uri="{FF2B5EF4-FFF2-40B4-BE49-F238E27FC236}">
                  <a16:creationId xmlns:a16="http://schemas.microsoft.com/office/drawing/2014/main" id="{664C2349-02B5-4FEC-8C80-C9D9877C9926}"/>
                </a:ext>
              </a:extLst>
            </p:cNvPr>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zh-CN" altLang="en-US">
                <a:solidFill>
                  <a:prstClr val="black"/>
                </a:solidFill>
              </a:endParaRPr>
            </a:p>
          </p:txBody>
        </p:sp>
      </p:grpSp>
    </p:spTree>
    <p:custDataLst>
      <p:tags r:id="rId1"/>
    </p:custDataLst>
    <p:extLst>
      <p:ext uri="{BB962C8B-B14F-4D97-AF65-F5344CB8AC3E}">
        <p14:creationId xmlns:p14="http://schemas.microsoft.com/office/powerpoint/2010/main" val="63274552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par>
                                <p:cTn id="17" presetID="5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Scale>
                                      <p:cBhvr>
                                        <p:cTn id="1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0"/>
                                        </p:tgtEl>
                                        <p:attrNameLst>
                                          <p:attrName>ppt_x</p:attrName>
                                          <p:attrName>ppt_y</p:attrName>
                                        </p:attrNameLst>
                                      </p:cBhvr>
                                    </p:animMotion>
                                    <p:animEffect transition="in" filter="fade">
                                      <p:cBhvr>
                                        <p:cTn id="21" dur="1000"/>
                                        <p:tgtEl>
                                          <p:spTgt spid="10"/>
                                        </p:tgtEl>
                                      </p:cBhvr>
                                    </p:animEffect>
                                  </p:childTnLst>
                                </p:cTn>
                              </p:par>
                              <p:par>
                                <p:cTn id="22" presetID="41" presetClass="entr" presetSubtype="0" fill="hold" grpId="0" nodeType="withEffect">
                                  <p:stCondLst>
                                    <p:cond delay="0"/>
                                  </p:stCondLst>
                                  <p:iterate type="lt">
                                    <p:tmPct val="10000"/>
                                  </p:iterate>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24"/>
                                        </p:tgtEl>
                                        <p:attrNameLst>
                                          <p:attrName>ppt_y</p:attrName>
                                        </p:attrNameLst>
                                      </p:cBhvr>
                                      <p:tavLst>
                                        <p:tav tm="0">
                                          <p:val>
                                            <p:strVal val="#ppt_y"/>
                                          </p:val>
                                        </p:tav>
                                        <p:tav tm="100000">
                                          <p:val>
                                            <p:strVal val="#ppt_y"/>
                                          </p:val>
                                        </p:tav>
                                      </p:tavLst>
                                    </p:anim>
                                    <p:anim calcmode="lin" valueType="num">
                                      <p:cBhvr>
                                        <p:cTn id="26"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24"/>
                                        </p:tgtEl>
                                      </p:cBhvr>
                                    </p:animEffect>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25"/>
                                        </p:tgtEl>
                                        <p:attrNameLst>
                                          <p:attrName>ppt_y</p:attrName>
                                        </p:attrNameLst>
                                      </p:cBhvr>
                                      <p:tavLst>
                                        <p:tav tm="0">
                                          <p:val>
                                            <p:strVal val="#ppt_y"/>
                                          </p:val>
                                        </p:tav>
                                        <p:tav tm="100000">
                                          <p:val>
                                            <p:strVal val="#ppt_y"/>
                                          </p:val>
                                        </p:tav>
                                      </p:tavLst>
                                    </p:anim>
                                    <p:anim calcmode="lin" valueType="num">
                                      <p:cBhvr>
                                        <p:cTn id="3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25"/>
                                        </p:tgtEl>
                                      </p:cBhvr>
                                    </p:animEffect>
                                  </p:childTnLst>
                                </p:cTn>
                              </p:par>
                              <p:par>
                                <p:cTn id="36" presetID="53" presetClass="entr" presetSubtype="16"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p:cTn id="38" dur="1100" fill="hold"/>
                                        <p:tgtEl>
                                          <p:spTgt spid="36"/>
                                        </p:tgtEl>
                                        <p:attrNameLst>
                                          <p:attrName>ppt_w</p:attrName>
                                        </p:attrNameLst>
                                      </p:cBhvr>
                                      <p:tavLst>
                                        <p:tav tm="0">
                                          <p:val>
                                            <p:fltVal val="0"/>
                                          </p:val>
                                        </p:tav>
                                        <p:tav tm="100000">
                                          <p:val>
                                            <p:strVal val="#ppt_w"/>
                                          </p:val>
                                        </p:tav>
                                      </p:tavLst>
                                    </p:anim>
                                    <p:anim calcmode="lin" valueType="num">
                                      <p:cBhvr>
                                        <p:cTn id="39" dur="1100" fill="hold"/>
                                        <p:tgtEl>
                                          <p:spTgt spid="36"/>
                                        </p:tgtEl>
                                        <p:attrNameLst>
                                          <p:attrName>ppt_h</p:attrName>
                                        </p:attrNameLst>
                                      </p:cBhvr>
                                      <p:tavLst>
                                        <p:tav tm="0">
                                          <p:val>
                                            <p:fltVal val="0"/>
                                          </p:val>
                                        </p:tav>
                                        <p:tav tm="100000">
                                          <p:val>
                                            <p:strVal val="#ppt_h"/>
                                          </p:val>
                                        </p:tav>
                                      </p:tavLst>
                                    </p:anim>
                                    <p:animEffect transition="in" filter="fade">
                                      <p:cBhvr>
                                        <p:cTn id="40" dur="11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
            <a:extLst>
              <a:ext uri="{FF2B5EF4-FFF2-40B4-BE49-F238E27FC236}">
                <a16:creationId xmlns:a16="http://schemas.microsoft.com/office/drawing/2014/main" id="{A464ABD1-63C1-4E34-8DC5-624DEAC2F98A}"/>
              </a:ext>
            </a:extLst>
          </p:cNvPr>
          <p:cNvGrpSpPr>
            <a:grpSpLocks/>
          </p:cNvGrpSpPr>
          <p:nvPr/>
        </p:nvGrpSpPr>
        <p:grpSpPr bwMode="auto">
          <a:xfrm>
            <a:off x="467544" y="267494"/>
            <a:ext cx="742950" cy="741759"/>
            <a:chOff x="3760631" y="2078243"/>
            <a:chExt cx="989462" cy="988804"/>
          </a:xfrm>
        </p:grpSpPr>
        <p:sp>
          <p:nvSpPr>
            <p:cNvPr id="4" name="Rectangle 15">
              <a:extLst>
                <a:ext uri="{FF2B5EF4-FFF2-40B4-BE49-F238E27FC236}">
                  <a16:creationId xmlns:a16="http://schemas.microsoft.com/office/drawing/2014/main" id="{9E5ABD5C-2C65-46B6-9359-936FB60A6DFA}"/>
                </a:ext>
              </a:extLst>
            </p:cNvPr>
            <p:cNvSpPr/>
            <p:nvPr/>
          </p:nvSpPr>
          <p:spPr>
            <a:xfrm>
              <a:off x="3760631" y="2203629"/>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5" name="Rectangle 16">
              <a:extLst>
                <a:ext uri="{FF2B5EF4-FFF2-40B4-BE49-F238E27FC236}">
                  <a16:creationId xmlns:a16="http://schemas.microsoft.com/office/drawing/2014/main" id="{EAF1FC0A-9BF2-4188-9B2F-7C9E85D5DA30}"/>
                </a:ext>
              </a:extLst>
            </p:cNvPr>
            <p:cNvSpPr/>
            <p:nvPr/>
          </p:nvSpPr>
          <p:spPr>
            <a:xfrm>
              <a:off x="3874800" y="2078243"/>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6" name="Oval 17">
              <a:extLst>
                <a:ext uri="{FF2B5EF4-FFF2-40B4-BE49-F238E27FC236}">
                  <a16:creationId xmlns:a16="http://schemas.microsoft.com/office/drawing/2014/main" id="{9A7041F1-3CB1-4CA2-BF39-904DE9460B90}"/>
                </a:ext>
              </a:extLst>
            </p:cNvPr>
            <p:cNvSpPr/>
            <p:nvPr/>
          </p:nvSpPr>
          <p:spPr>
            <a:xfrm>
              <a:off x="3816129" y="2135381"/>
              <a:ext cx="876879"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3</a:t>
              </a:r>
            </a:p>
          </p:txBody>
        </p:sp>
      </p:grpSp>
      <p:sp>
        <p:nvSpPr>
          <p:cNvPr id="7" name="文本框 6">
            <a:extLst>
              <a:ext uri="{FF2B5EF4-FFF2-40B4-BE49-F238E27FC236}">
                <a16:creationId xmlns:a16="http://schemas.microsoft.com/office/drawing/2014/main" id="{06486A8E-A6A7-48CC-B9C3-7994E1FF40AA}"/>
              </a:ext>
            </a:extLst>
          </p:cNvPr>
          <p:cNvSpPr txBox="1"/>
          <p:nvPr/>
        </p:nvSpPr>
        <p:spPr>
          <a:xfrm>
            <a:off x="1402296" y="440727"/>
            <a:ext cx="3659463" cy="646331"/>
          </a:xfrm>
          <a:prstGeom prst="rect">
            <a:avLst/>
          </a:prstGeom>
          <a:noFill/>
        </p:spPr>
        <p:txBody>
          <a:bodyPr wrap="none" rtlCol="0">
            <a:spAutoFit/>
          </a:bodyPr>
          <a:lstStyle/>
          <a:p>
            <a:r>
              <a:rPr lang="en-US" altLang="zh-CN" dirty="0"/>
              <a:t>Idea 1  (abandoned at the beginning)</a:t>
            </a:r>
          </a:p>
          <a:p>
            <a:endParaRPr lang="zh-CN" altLang="en-US" dirty="0"/>
          </a:p>
        </p:txBody>
      </p:sp>
      <p:sp>
        <p:nvSpPr>
          <p:cNvPr id="973" name="文本框 972">
            <a:extLst>
              <a:ext uri="{FF2B5EF4-FFF2-40B4-BE49-F238E27FC236}">
                <a16:creationId xmlns:a16="http://schemas.microsoft.com/office/drawing/2014/main" id="{C41F6526-96BF-45DF-977A-FFC85019FCB8}"/>
              </a:ext>
            </a:extLst>
          </p:cNvPr>
          <p:cNvSpPr txBox="1"/>
          <p:nvPr/>
        </p:nvSpPr>
        <p:spPr>
          <a:xfrm>
            <a:off x="2195736" y="1954979"/>
            <a:ext cx="2674450" cy="646331"/>
          </a:xfrm>
          <a:prstGeom prst="rect">
            <a:avLst/>
          </a:prstGeom>
          <a:noFill/>
        </p:spPr>
        <p:txBody>
          <a:bodyPr wrap="none" rtlCol="0">
            <a:spAutoFit/>
          </a:bodyPr>
          <a:lstStyle/>
          <a:p>
            <a:r>
              <a:rPr lang="en-US" altLang="zh-CN" dirty="0"/>
              <a:t>1. Easy to control</a:t>
            </a:r>
          </a:p>
          <a:p>
            <a:r>
              <a:rPr lang="en-US" altLang="zh-CN" dirty="0"/>
              <a:t>2. Suitable for the mission </a:t>
            </a:r>
            <a:endParaRPr lang="zh-CN" altLang="en-US" dirty="0"/>
          </a:p>
        </p:txBody>
      </p:sp>
      <p:sp>
        <p:nvSpPr>
          <p:cNvPr id="974" name="文本框 973">
            <a:extLst>
              <a:ext uri="{FF2B5EF4-FFF2-40B4-BE49-F238E27FC236}">
                <a16:creationId xmlns:a16="http://schemas.microsoft.com/office/drawing/2014/main" id="{91A4E9E2-B384-4DBE-A697-999EE1179FFA}"/>
              </a:ext>
            </a:extLst>
          </p:cNvPr>
          <p:cNvSpPr txBox="1"/>
          <p:nvPr/>
        </p:nvSpPr>
        <p:spPr>
          <a:xfrm>
            <a:off x="2195736" y="3618498"/>
            <a:ext cx="5274295" cy="923330"/>
          </a:xfrm>
          <a:prstGeom prst="rect">
            <a:avLst/>
          </a:prstGeom>
          <a:noFill/>
        </p:spPr>
        <p:txBody>
          <a:bodyPr wrap="square" rtlCol="0">
            <a:spAutoFit/>
          </a:bodyPr>
          <a:lstStyle/>
          <a:p>
            <a:r>
              <a:rPr lang="en-US" altLang="zh-CN" dirty="0"/>
              <a:t>1. High cost, beyond budget</a:t>
            </a:r>
          </a:p>
          <a:p>
            <a:r>
              <a:rPr lang="en-US" altLang="zh-CN" dirty="0"/>
              <a:t>2. There is more easier way</a:t>
            </a:r>
          </a:p>
          <a:p>
            <a:r>
              <a:rPr lang="en-US" altLang="zh-CN" dirty="0"/>
              <a:t>3. Need expertise, laborious and time-consuming</a:t>
            </a:r>
            <a:endParaRPr lang="zh-CN" altLang="en-US" dirty="0"/>
          </a:p>
        </p:txBody>
      </p:sp>
      <p:pic>
        <p:nvPicPr>
          <p:cNvPr id="976" name="图片 975">
            <a:extLst>
              <a:ext uri="{FF2B5EF4-FFF2-40B4-BE49-F238E27FC236}">
                <a16:creationId xmlns:a16="http://schemas.microsoft.com/office/drawing/2014/main" id="{5D9453CE-7E14-42F3-8085-AA7931FDBDF9}"/>
              </a:ext>
            </a:extLst>
          </p:cNvPr>
          <p:cNvPicPr>
            <a:picLocks noChangeAspect="1"/>
          </p:cNvPicPr>
          <p:nvPr/>
        </p:nvPicPr>
        <p:blipFill>
          <a:blip r:embed="rId2"/>
          <a:stretch>
            <a:fillRect/>
          </a:stretch>
        </p:blipFill>
        <p:spPr>
          <a:xfrm>
            <a:off x="6258478" y="134553"/>
            <a:ext cx="2756587" cy="2437197"/>
          </a:xfrm>
          <a:prstGeom prst="rect">
            <a:avLst/>
          </a:prstGeom>
        </p:spPr>
      </p:pic>
      <p:sp>
        <p:nvSpPr>
          <p:cNvPr id="2" name="矩形 1">
            <a:extLst>
              <a:ext uri="{FF2B5EF4-FFF2-40B4-BE49-F238E27FC236}">
                <a16:creationId xmlns:a16="http://schemas.microsoft.com/office/drawing/2014/main" id="{26B9ADDB-8673-4162-99E7-C7ACC95B2FF3}"/>
              </a:ext>
            </a:extLst>
          </p:cNvPr>
          <p:cNvSpPr/>
          <p:nvPr/>
        </p:nvSpPr>
        <p:spPr>
          <a:xfrm>
            <a:off x="382401" y="1832911"/>
            <a:ext cx="157046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altLang="zh-CN" dirty="0"/>
              <a:t>Advantages</a:t>
            </a:r>
          </a:p>
        </p:txBody>
      </p:sp>
      <p:sp>
        <p:nvSpPr>
          <p:cNvPr id="8" name="矩形 7">
            <a:extLst>
              <a:ext uri="{FF2B5EF4-FFF2-40B4-BE49-F238E27FC236}">
                <a16:creationId xmlns:a16="http://schemas.microsoft.com/office/drawing/2014/main" id="{EDBF6FB7-BD5E-4F5F-95C7-A788D1D7CB67}"/>
              </a:ext>
            </a:extLst>
          </p:cNvPr>
          <p:cNvSpPr/>
          <p:nvPr/>
        </p:nvSpPr>
        <p:spPr>
          <a:xfrm>
            <a:off x="382401" y="3592687"/>
            <a:ext cx="1570459"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Abandoned reasons</a:t>
            </a:r>
            <a:endParaRPr lang="zh-CN" altLang="en-US" dirty="0"/>
          </a:p>
        </p:txBody>
      </p:sp>
      <p:sp>
        <p:nvSpPr>
          <p:cNvPr id="9" name="箭头: 右 8">
            <a:extLst>
              <a:ext uri="{FF2B5EF4-FFF2-40B4-BE49-F238E27FC236}">
                <a16:creationId xmlns:a16="http://schemas.microsoft.com/office/drawing/2014/main" id="{DF3EAC47-5C7C-48FF-8E5A-8483955F9FF6}"/>
              </a:ext>
            </a:extLst>
          </p:cNvPr>
          <p:cNvSpPr/>
          <p:nvPr/>
        </p:nvSpPr>
        <p:spPr>
          <a:xfrm>
            <a:off x="3431933" y="918511"/>
            <a:ext cx="2498687" cy="914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dirty="0"/>
              <a:t>Robotic Arm</a:t>
            </a:r>
            <a:endParaRPr lang="zh-CN" altLang="en-US" dirty="0"/>
          </a:p>
        </p:txBody>
      </p:sp>
    </p:spTree>
    <p:extLst>
      <p:ext uri="{BB962C8B-B14F-4D97-AF65-F5344CB8AC3E}">
        <p14:creationId xmlns:p14="http://schemas.microsoft.com/office/powerpoint/2010/main" val="21707376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B8BD57C-28B3-4686-8F80-33ED3EAD307C}"/>
              </a:ext>
            </a:extLst>
          </p:cNvPr>
          <p:cNvSpPr txBox="1"/>
          <p:nvPr/>
        </p:nvSpPr>
        <p:spPr>
          <a:xfrm>
            <a:off x="673166" y="2599025"/>
            <a:ext cx="160253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dirty="0"/>
              <a:t>Ejected device</a:t>
            </a:r>
            <a:endParaRPr lang="zh-CN" altLang="en-US" dirty="0"/>
          </a:p>
        </p:txBody>
      </p:sp>
      <p:pic>
        <p:nvPicPr>
          <p:cNvPr id="10" name="图片 9">
            <a:extLst>
              <a:ext uri="{FF2B5EF4-FFF2-40B4-BE49-F238E27FC236}">
                <a16:creationId xmlns:a16="http://schemas.microsoft.com/office/drawing/2014/main" id="{49B79EBD-E8C1-4AE1-9077-25317D27420C}"/>
              </a:ext>
            </a:extLst>
          </p:cNvPr>
          <p:cNvPicPr>
            <a:picLocks noChangeAspect="1"/>
          </p:cNvPicPr>
          <p:nvPr/>
        </p:nvPicPr>
        <p:blipFill>
          <a:blip r:embed="rId2"/>
          <a:stretch>
            <a:fillRect/>
          </a:stretch>
        </p:blipFill>
        <p:spPr>
          <a:xfrm>
            <a:off x="222363" y="3259873"/>
            <a:ext cx="2421528" cy="1528072"/>
          </a:xfrm>
          <a:prstGeom prst="rect">
            <a:avLst/>
          </a:prstGeom>
        </p:spPr>
      </p:pic>
      <p:grpSp>
        <p:nvGrpSpPr>
          <p:cNvPr id="12" name="组合 11">
            <a:extLst>
              <a:ext uri="{FF2B5EF4-FFF2-40B4-BE49-F238E27FC236}">
                <a16:creationId xmlns:a16="http://schemas.microsoft.com/office/drawing/2014/main" id="{185C0D0F-6DCE-45FB-BCDF-E9BB76343A24}"/>
              </a:ext>
            </a:extLst>
          </p:cNvPr>
          <p:cNvGrpSpPr/>
          <p:nvPr/>
        </p:nvGrpSpPr>
        <p:grpSpPr>
          <a:xfrm>
            <a:off x="2411761" y="802884"/>
            <a:ext cx="6732240" cy="4073121"/>
            <a:chOff x="3817144" y="1271572"/>
            <a:chExt cx="5326856" cy="3261139"/>
          </a:xfrm>
        </p:grpSpPr>
        <p:grpSp>
          <p:nvGrpSpPr>
            <p:cNvPr id="13" name="Group 4">
              <a:extLst>
                <a:ext uri="{FF2B5EF4-FFF2-40B4-BE49-F238E27FC236}">
                  <a16:creationId xmlns:a16="http://schemas.microsoft.com/office/drawing/2014/main" id="{251E8D2A-D4A7-4C90-BFA4-34E7B8848E94}"/>
                </a:ext>
              </a:extLst>
            </p:cNvPr>
            <p:cNvGrpSpPr>
              <a:grpSpLocks noChangeAspect="1"/>
            </p:cNvGrpSpPr>
            <p:nvPr/>
          </p:nvGrpSpPr>
          <p:grpSpPr bwMode="auto">
            <a:xfrm>
              <a:off x="3817144" y="1284686"/>
              <a:ext cx="5326856" cy="3248025"/>
              <a:chOff x="1603" y="794"/>
              <a:chExt cx="4474" cy="2728"/>
            </a:xfrm>
          </p:grpSpPr>
          <p:sp>
            <p:nvSpPr>
              <p:cNvPr id="22" name="Rectangle 5">
                <a:extLst>
                  <a:ext uri="{FF2B5EF4-FFF2-40B4-BE49-F238E27FC236}">
                    <a16:creationId xmlns:a16="http://schemas.microsoft.com/office/drawing/2014/main" id="{A3AA389F-B2EA-4CC9-8727-7F5D6B542D24}"/>
                  </a:ext>
                </a:extLst>
              </p:cNvPr>
              <p:cNvSpPr>
                <a:spLocks noChangeArrowheads="1"/>
              </p:cNvSpPr>
              <p:nvPr/>
            </p:nvSpPr>
            <p:spPr bwMode="auto">
              <a:xfrm>
                <a:off x="4000" y="794"/>
                <a:ext cx="2077" cy="618"/>
              </a:xfrm>
              <a:prstGeom prst="rect">
                <a:avLst/>
              </a:prstGeom>
              <a:solidFill>
                <a:srgbClr val="90BC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Freeform 6">
                <a:extLst>
                  <a:ext uri="{FF2B5EF4-FFF2-40B4-BE49-F238E27FC236}">
                    <a16:creationId xmlns:a16="http://schemas.microsoft.com/office/drawing/2014/main" id="{B27DE002-B6CA-4F03-B6B3-B7D0467AFD53}"/>
                  </a:ext>
                </a:extLst>
              </p:cNvPr>
              <p:cNvSpPr>
                <a:spLocks/>
              </p:cNvSpPr>
              <p:nvPr/>
            </p:nvSpPr>
            <p:spPr bwMode="auto">
              <a:xfrm>
                <a:off x="4000" y="1497"/>
                <a:ext cx="2077" cy="618"/>
              </a:xfrm>
              <a:custGeom>
                <a:avLst/>
                <a:gdLst>
                  <a:gd name="T0" fmla="*/ 0 w 878"/>
                  <a:gd name="T1" fmla="*/ 0 h 261"/>
                  <a:gd name="T2" fmla="*/ 878 w 878"/>
                  <a:gd name="T3" fmla="*/ 0 h 261"/>
                  <a:gd name="T4" fmla="*/ 878 w 878"/>
                  <a:gd name="T5" fmla="*/ 261 h 261"/>
                  <a:gd name="T6" fmla="*/ 0 w 878"/>
                  <a:gd name="T7" fmla="*/ 261 h 261"/>
                  <a:gd name="T8" fmla="*/ 0 w 878"/>
                  <a:gd name="T9" fmla="*/ 0 h 261"/>
                </a:gdLst>
                <a:ahLst/>
                <a:cxnLst>
                  <a:cxn ang="0">
                    <a:pos x="T0" y="T1"/>
                  </a:cxn>
                  <a:cxn ang="0">
                    <a:pos x="T2" y="T3"/>
                  </a:cxn>
                  <a:cxn ang="0">
                    <a:pos x="T4" y="T5"/>
                  </a:cxn>
                  <a:cxn ang="0">
                    <a:pos x="T6" y="T7"/>
                  </a:cxn>
                  <a:cxn ang="0">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rgbClr val="FA9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7">
                <a:extLst>
                  <a:ext uri="{FF2B5EF4-FFF2-40B4-BE49-F238E27FC236}">
                    <a16:creationId xmlns:a16="http://schemas.microsoft.com/office/drawing/2014/main" id="{154E759E-CAC9-46FB-ADDD-4127331C56ED}"/>
                  </a:ext>
                </a:extLst>
              </p:cNvPr>
              <p:cNvSpPr>
                <a:spLocks/>
              </p:cNvSpPr>
              <p:nvPr/>
            </p:nvSpPr>
            <p:spPr bwMode="auto">
              <a:xfrm>
                <a:off x="4000" y="2200"/>
                <a:ext cx="2077" cy="618"/>
              </a:xfrm>
              <a:custGeom>
                <a:avLst/>
                <a:gdLst>
                  <a:gd name="T0" fmla="*/ 0 w 878"/>
                  <a:gd name="T1" fmla="*/ 0 h 261"/>
                  <a:gd name="T2" fmla="*/ 2077 w 878"/>
                  <a:gd name="T3" fmla="*/ 0 h 261"/>
                  <a:gd name="T4" fmla="*/ 2077 w 878"/>
                  <a:gd name="T5" fmla="*/ 618 h 261"/>
                  <a:gd name="T6" fmla="*/ 0 w 878"/>
                  <a:gd name="T7" fmla="*/ 618 h 261"/>
                  <a:gd name="T8" fmla="*/ 0 w 878"/>
                  <a:gd name="T9" fmla="*/ 0 h 2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rgbClr val="DF36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5" name="Rectangle 8">
                <a:extLst>
                  <a:ext uri="{FF2B5EF4-FFF2-40B4-BE49-F238E27FC236}">
                    <a16:creationId xmlns:a16="http://schemas.microsoft.com/office/drawing/2014/main" id="{BF6509BC-7FAC-4BC6-AE05-6F28690CFD51}"/>
                  </a:ext>
                </a:extLst>
              </p:cNvPr>
              <p:cNvSpPr>
                <a:spLocks noChangeArrowheads="1"/>
              </p:cNvSpPr>
              <p:nvPr/>
            </p:nvSpPr>
            <p:spPr bwMode="auto">
              <a:xfrm>
                <a:off x="4000" y="2903"/>
                <a:ext cx="2077" cy="619"/>
              </a:xfrm>
              <a:prstGeom prst="rect">
                <a:avLst/>
              </a:prstGeom>
              <a:solidFill>
                <a:srgbClr val="6C2B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defTabSz="68563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Calibri" panose="020F0502020204030204" pitchFamily="34" charset="0"/>
                </a:endParaRPr>
              </a:p>
            </p:txBody>
          </p:sp>
          <p:sp>
            <p:nvSpPr>
              <p:cNvPr id="26" name="Rectangle 9">
                <a:extLst>
                  <a:ext uri="{FF2B5EF4-FFF2-40B4-BE49-F238E27FC236}">
                    <a16:creationId xmlns:a16="http://schemas.microsoft.com/office/drawing/2014/main" id="{30D382BB-A662-4F1F-8660-1C8412F9C960}"/>
                  </a:ext>
                </a:extLst>
              </p:cNvPr>
              <p:cNvSpPr>
                <a:spLocks noChangeArrowheads="1"/>
              </p:cNvSpPr>
              <p:nvPr/>
            </p:nvSpPr>
            <p:spPr bwMode="auto">
              <a:xfrm>
                <a:off x="2472" y="1364"/>
                <a:ext cx="929" cy="358"/>
              </a:xfrm>
              <a:prstGeom prst="rect">
                <a:avLst/>
              </a:prstGeom>
              <a:solidFill>
                <a:srgbClr val="90BC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7" name="Freeform 10">
                <a:extLst>
                  <a:ext uri="{FF2B5EF4-FFF2-40B4-BE49-F238E27FC236}">
                    <a16:creationId xmlns:a16="http://schemas.microsoft.com/office/drawing/2014/main" id="{CC568C3B-AD53-4A8C-A8AD-C88E29497917}"/>
                  </a:ext>
                </a:extLst>
              </p:cNvPr>
              <p:cNvSpPr>
                <a:spLocks/>
              </p:cNvSpPr>
              <p:nvPr/>
            </p:nvSpPr>
            <p:spPr bwMode="auto">
              <a:xfrm>
                <a:off x="2472" y="1774"/>
                <a:ext cx="929" cy="358"/>
              </a:xfrm>
              <a:custGeom>
                <a:avLst/>
                <a:gdLst>
                  <a:gd name="T0" fmla="*/ 0 w 393"/>
                  <a:gd name="T1" fmla="*/ 0 h 151"/>
                  <a:gd name="T2" fmla="*/ 393 w 393"/>
                  <a:gd name="T3" fmla="*/ 0 h 151"/>
                  <a:gd name="T4" fmla="*/ 393 w 393"/>
                  <a:gd name="T5" fmla="*/ 151 h 151"/>
                  <a:gd name="T6" fmla="*/ 0 w 393"/>
                  <a:gd name="T7" fmla="*/ 151 h 151"/>
                  <a:gd name="T8" fmla="*/ 0 w 393"/>
                  <a:gd name="T9" fmla="*/ 0 h 151"/>
                </a:gdLst>
                <a:ahLst/>
                <a:cxnLst>
                  <a:cxn ang="0">
                    <a:pos x="T0" y="T1"/>
                  </a:cxn>
                  <a:cxn ang="0">
                    <a:pos x="T2" y="T3"/>
                  </a:cxn>
                  <a:cxn ang="0">
                    <a:pos x="T4" y="T5"/>
                  </a:cxn>
                  <a:cxn ang="0">
                    <a:pos x="T6" y="T7"/>
                  </a:cxn>
                  <a:cxn ang="0">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rgbClr val="FA9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11">
                <a:extLst>
                  <a:ext uri="{FF2B5EF4-FFF2-40B4-BE49-F238E27FC236}">
                    <a16:creationId xmlns:a16="http://schemas.microsoft.com/office/drawing/2014/main" id="{33FB25FD-BAB5-47A6-832B-AC49039C5388}"/>
                  </a:ext>
                </a:extLst>
              </p:cNvPr>
              <p:cNvSpPr>
                <a:spLocks/>
              </p:cNvSpPr>
              <p:nvPr/>
            </p:nvSpPr>
            <p:spPr bwMode="auto">
              <a:xfrm>
                <a:off x="2472" y="2184"/>
                <a:ext cx="929" cy="357"/>
              </a:xfrm>
              <a:custGeom>
                <a:avLst/>
                <a:gdLst>
                  <a:gd name="T0" fmla="*/ 0 w 393"/>
                  <a:gd name="T1" fmla="*/ 0 h 151"/>
                  <a:gd name="T2" fmla="*/ 929 w 393"/>
                  <a:gd name="T3" fmla="*/ 0 h 151"/>
                  <a:gd name="T4" fmla="*/ 929 w 393"/>
                  <a:gd name="T5" fmla="*/ 357 h 151"/>
                  <a:gd name="T6" fmla="*/ 0 w 393"/>
                  <a:gd name="T7" fmla="*/ 357 h 151"/>
                  <a:gd name="T8" fmla="*/ 0 w 393"/>
                  <a:gd name="T9" fmla="*/ 0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rgbClr val="DF36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9" name="Rectangle 12">
                <a:extLst>
                  <a:ext uri="{FF2B5EF4-FFF2-40B4-BE49-F238E27FC236}">
                    <a16:creationId xmlns:a16="http://schemas.microsoft.com/office/drawing/2014/main" id="{8EEDC2FD-4399-4662-8C68-643F6313FFA6}"/>
                  </a:ext>
                </a:extLst>
              </p:cNvPr>
              <p:cNvSpPr>
                <a:spLocks noChangeArrowheads="1"/>
              </p:cNvSpPr>
              <p:nvPr/>
            </p:nvSpPr>
            <p:spPr bwMode="auto">
              <a:xfrm>
                <a:off x="2472" y="2593"/>
                <a:ext cx="929" cy="358"/>
              </a:xfrm>
              <a:prstGeom prst="rect">
                <a:avLst/>
              </a:prstGeom>
              <a:solidFill>
                <a:srgbClr val="6C2B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defTabSz="68563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dirty="0">
                  <a:ln>
                    <a:noFill/>
                  </a:ln>
                  <a:solidFill>
                    <a:prstClr val="black"/>
                  </a:solidFill>
                  <a:effectLst/>
                  <a:uLnTx/>
                  <a:uFillTx/>
                  <a:latin typeface="Calibri" panose="020F0502020204030204" pitchFamily="34" charset="0"/>
                </a:endParaRPr>
              </a:p>
            </p:txBody>
          </p:sp>
          <p:sp>
            <p:nvSpPr>
              <p:cNvPr id="30" name="Freeform 13">
                <a:extLst>
                  <a:ext uri="{FF2B5EF4-FFF2-40B4-BE49-F238E27FC236}">
                    <a16:creationId xmlns:a16="http://schemas.microsoft.com/office/drawing/2014/main" id="{3FBBFEE8-C952-42BD-8B29-53ED4FCF9BAF}"/>
                  </a:ext>
                </a:extLst>
              </p:cNvPr>
              <p:cNvSpPr>
                <a:spLocks/>
              </p:cNvSpPr>
              <p:nvPr/>
            </p:nvSpPr>
            <p:spPr bwMode="auto">
              <a:xfrm>
                <a:off x="3401" y="794"/>
                <a:ext cx="599" cy="928"/>
              </a:xfrm>
              <a:custGeom>
                <a:avLst/>
                <a:gdLst>
                  <a:gd name="T0" fmla="*/ 0 w 599"/>
                  <a:gd name="T1" fmla="*/ 570 h 928"/>
                  <a:gd name="T2" fmla="*/ 599 w 599"/>
                  <a:gd name="T3" fmla="*/ 0 h 928"/>
                  <a:gd name="T4" fmla="*/ 599 w 599"/>
                  <a:gd name="T5" fmla="*/ 618 h 928"/>
                  <a:gd name="T6" fmla="*/ 0 w 599"/>
                  <a:gd name="T7" fmla="*/ 928 h 928"/>
                  <a:gd name="T8" fmla="*/ 0 w 599"/>
                  <a:gd name="T9" fmla="*/ 570 h 928"/>
                </a:gdLst>
                <a:ahLst/>
                <a:cxnLst>
                  <a:cxn ang="0">
                    <a:pos x="T0" y="T1"/>
                  </a:cxn>
                  <a:cxn ang="0">
                    <a:pos x="T2" y="T3"/>
                  </a:cxn>
                  <a:cxn ang="0">
                    <a:pos x="T4" y="T5"/>
                  </a:cxn>
                  <a:cxn ang="0">
                    <a:pos x="T6" y="T7"/>
                  </a:cxn>
                  <a:cxn ang="0">
                    <a:pos x="T8" y="T9"/>
                  </a:cxn>
                </a:cxnLst>
                <a:rect l="0" t="0" r="r" b="b"/>
                <a:pathLst>
                  <a:path w="599" h="928">
                    <a:moveTo>
                      <a:pt x="0" y="570"/>
                    </a:moveTo>
                    <a:lnTo>
                      <a:pt x="599" y="0"/>
                    </a:lnTo>
                    <a:lnTo>
                      <a:pt x="599" y="618"/>
                    </a:lnTo>
                    <a:lnTo>
                      <a:pt x="0" y="928"/>
                    </a:lnTo>
                    <a:lnTo>
                      <a:pt x="0" y="570"/>
                    </a:lnTo>
                    <a:close/>
                  </a:path>
                </a:pathLst>
              </a:custGeom>
              <a:solidFill>
                <a:srgbClr val="90BC33">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14">
                <a:extLst>
                  <a:ext uri="{FF2B5EF4-FFF2-40B4-BE49-F238E27FC236}">
                    <a16:creationId xmlns:a16="http://schemas.microsoft.com/office/drawing/2014/main" id="{581F850B-DFD2-4EAE-9417-60174A337FC2}"/>
                  </a:ext>
                </a:extLst>
              </p:cNvPr>
              <p:cNvSpPr>
                <a:spLocks/>
              </p:cNvSpPr>
              <p:nvPr/>
            </p:nvSpPr>
            <p:spPr bwMode="auto">
              <a:xfrm>
                <a:off x="3401" y="2593"/>
                <a:ext cx="599" cy="929"/>
              </a:xfrm>
              <a:custGeom>
                <a:avLst/>
                <a:gdLst>
                  <a:gd name="T0" fmla="*/ 0 w 599"/>
                  <a:gd name="T1" fmla="*/ 358 h 929"/>
                  <a:gd name="T2" fmla="*/ 599 w 599"/>
                  <a:gd name="T3" fmla="*/ 929 h 929"/>
                  <a:gd name="T4" fmla="*/ 599 w 599"/>
                  <a:gd name="T5" fmla="*/ 310 h 929"/>
                  <a:gd name="T6" fmla="*/ 0 w 599"/>
                  <a:gd name="T7" fmla="*/ 0 h 929"/>
                  <a:gd name="T8" fmla="*/ 0 w 599"/>
                  <a:gd name="T9" fmla="*/ 358 h 929"/>
                </a:gdLst>
                <a:ahLst/>
                <a:cxnLst>
                  <a:cxn ang="0">
                    <a:pos x="T0" y="T1"/>
                  </a:cxn>
                  <a:cxn ang="0">
                    <a:pos x="T2" y="T3"/>
                  </a:cxn>
                  <a:cxn ang="0">
                    <a:pos x="T4" y="T5"/>
                  </a:cxn>
                  <a:cxn ang="0">
                    <a:pos x="T6" y="T7"/>
                  </a:cxn>
                  <a:cxn ang="0">
                    <a:pos x="T8" y="T9"/>
                  </a:cxn>
                </a:cxnLst>
                <a:rect l="0" t="0" r="r" b="b"/>
                <a:pathLst>
                  <a:path w="599" h="929">
                    <a:moveTo>
                      <a:pt x="0" y="358"/>
                    </a:moveTo>
                    <a:lnTo>
                      <a:pt x="599" y="929"/>
                    </a:lnTo>
                    <a:lnTo>
                      <a:pt x="599" y="310"/>
                    </a:lnTo>
                    <a:lnTo>
                      <a:pt x="0" y="0"/>
                    </a:lnTo>
                    <a:lnTo>
                      <a:pt x="0" y="358"/>
                    </a:lnTo>
                    <a:close/>
                  </a:path>
                </a:pathLst>
              </a:custGeom>
              <a:solidFill>
                <a:srgbClr val="6C2B43">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Freeform 15">
                <a:extLst>
                  <a:ext uri="{FF2B5EF4-FFF2-40B4-BE49-F238E27FC236}">
                    <a16:creationId xmlns:a16="http://schemas.microsoft.com/office/drawing/2014/main" id="{6736C427-B643-45CD-BE07-8BB9C3EC4C60}"/>
                  </a:ext>
                </a:extLst>
              </p:cNvPr>
              <p:cNvSpPr>
                <a:spLocks/>
              </p:cNvSpPr>
              <p:nvPr/>
            </p:nvSpPr>
            <p:spPr bwMode="auto">
              <a:xfrm>
                <a:off x="3401" y="2184"/>
                <a:ext cx="599" cy="634"/>
              </a:xfrm>
              <a:custGeom>
                <a:avLst/>
                <a:gdLst>
                  <a:gd name="T0" fmla="*/ 599 w 599"/>
                  <a:gd name="T1" fmla="*/ 16 h 634"/>
                  <a:gd name="T2" fmla="*/ 599 w 599"/>
                  <a:gd name="T3" fmla="*/ 634 h 634"/>
                  <a:gd name="T4" fmla="*/ 0 w 599"/>
                  <a:gd name="T5" fmla="*/ 357 h 634"/>
                  <a:gd name="T6" fmla="*/ 0 w 599"/>
                  <a:gd name="T7" fmla="*/ 0 h 634"/>
                  <a:gd name="T8" fmla="*/ 599 w 599"/>
                  <a:gd name="T9" fmla="*/ 16 h 634"/>
                </a:gdLst>
                <a:ahLst/>
                <a:cxnLst>
                  <a:cxn ang="0">
                    <a:pos x="T0" y="T1"/>
                  </a:cxn>
                  <a:cxn ang="0">
                    <a:pos x="T2" y="T3"/>
                  </a:cxn>
                  <a:cxn ang="0">
                    <a:pos x="T4" y="T5"/>
                  </a:cxn>
                  <a:cxn ang="0">
                    <a:pos x="T6" y="T7"/>
                  </a:cxn>
                  <a:cxn ang="0">
                    <a:pos x="T8" y="T9"/>
                  </a:cxn>
                </a:cxnLst>
                <a:rect l="0" t="0" r="r" b="b"/>
                <a:pathLst>
                  <a:path w="599" h="634">
                    <a:moveTo>
                      <a:pt x="599" y="16"/>
                    </a:moveTo>
                    <a:lnTo>
                      <a:pt x="599" y="634"/>
                    </a:lnTo>
                    <a:lnTo>
                      <a:pt x="0" y="357"/>
                    </a:lnTo>
                    <a:lnTo>
                      <a:pt x="0" y="0"/>
                    </a:lnTo>
                    <a:lnTo>
                      <a:pt x="599" y="16"/>
                    </a:lnTo>
                    <a:close/>
                  </a:path>
                </a:pathLst>
              </a:custGeom>
              <a:solidFill>
                <a:srgbClr val="DF361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Freeform 16">
                <a:extLst>
                  <a:ext uri="{FF2B5EF4-FFF2-40B4-BE49-F238E27FC236}">
                    <a16:creationId xmlns:a16="http://schemas.microsoft.com/office/drawing/2014/main" id="{71C20D7A-B4E0-4C45-BC92-1615C563B968}"/>
                  </a:ext>
                </a:extLst>
              </p:cNvPr>
              <p:cNvSpPr>
                <a:spLocks/>
              </p:cNvSpPr>
              <p:nvPr/>
            </p:nvSpPr>
            <p:spPr bwMode="auto">
              <a:xfrm>
                <a:off x="3401" y="1497"/>
                <a:ext cx="599" cy="635"/>
              </a:xfrm>
              <a:custGeom>
                <a:avLst/>
                <a:gdLst>
                  <a:gd name="T0" fmla="*/ 599 w 599"/>
                  <a:gd name="T1" fmla="*/ 618 h 635"/>
                  <a:gd name="T2" fmla="*/ 599 w 599"/>
                  <a:gd name="T3" fmla="*/ 0 h 635"/>
                  <a:gd name="T4" fmla="*/ 0 w 599"/>
                  <a:gd name="T5" fmla="*/ 277 h 635"/>
                  <a:gd name="T6" fmla="*/ 0 w 599"/>
                  <a:gd name="T7" fmla="*/ 635 h 635"/>
                  <a:gd name="T8" fmla="*/ 599 w 599"/>
                  <a:gd name="T9" fmla="*/ 618 h 635"/>
                </a:gdLst>
                <a:ahLst/>
                <a:cxnLst>
                  <a:cxn ang="0">
                    <a:pos x="T0" y="T1"/>
                  </a:cxn>
                  <a:cxn ang="0">
                    <a:pos x="T2" y="T3"/>
                  </a:cxn>
                  <a:cxn ang="0">
                    <a:pos x="T4" y="T5"/>
                  </a:cxn>
                  <a:cxn ang="0">
                    <a:pos x="T6" y="T7"/>
                  </a:cxn>
                  <a:cxn ang="0">
                    <a:pos x="T8" y="T9"/>
                  </a:cxn>
                </a:cxnLst>
                <a:rect l="0" t="0" r="r" b="b"/>
                <a:pathLst>
                  <a:path w="599" h="635">
                    <a:moveTo>
                      <a:pt x="599" y="618"/>
                    </a:moveTo>
                    <a:lnTo>
                      <a:pt x="599" y="0"/>
                    </a:lnTo>
                    <a:lnTo>
                      <a:pt x="0" y="277"/>
                    </a:lnTo>
                    <a:lnTo>
                      <a:pt x="0" y="635"/>
                    </a:lnTo>
                    <a:lnTo>
                      <a:pt x="599" y="618"/>
                    </a:lnTo>
                    <a:close/>
                  </a:path>
                </a:pathLst>
              </a:custGeom>
              <a:solidFill>
                <a:srgbClr val="FA9C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Freeform 17">
                <a:extLst>
                  <a:ext uri="{FF2B5EF4-FFF2-40B4-BE49-F238E27FC236}">
                    <a16:creationId xmlns:a16="http://schemas.microsoft.com/office/drawing/2014/main" id="{E25CBBD3-28BA-4961-888F-5877E15CDE8A}"/>
                  </a:ext>
                </a:extLst>
              </p:cNvPr>
              <p:cNvSpPr>
                <a:spLocks/>
              </p:cNvSpPr>
              <p:nvPr/>
            </p:nvSpPr>
            <p:spPr bwMode="auto">
              <a:xfrm>
                <a:off x="1930" y="1045"/>
                <a:ext cx="542" cy="677"/>
              </a:xfrm>
              <a:custGeom>
                <a:avLst/>
                <a:gdLst>
                  <a:gd name="T0" fmla="*/ 542 w 542"/>
                  <a:gd name="T1" fmla="*/ 0 h 677"/>
                  <a:gd name="T2" fmla="*/ 0 w 542"/>
                  <a:gd name="T3" fmla="*/ 677 h 677"/>
                  <a:gd name="T4" fmla="*/ 542 w 542"/>
                  <a:gd name="T5" fmla="*/ 677 h 677"/>
                  <a:gd name="T6" fmla="*/ 542 w 542"/>
                  <a:gd name="T7" fmla="*/ 0 h 677"/>
                </a:gdLst>
                <a:ahLst/>
                <a:cxnLst>
                  <a:cxn ang="0">
                    <a:pos x="T0" y="T1"/>
                  </a:cxn>
                  <a:cxn ang="0">
                    <a:pos x="T2" y="T3"/>
                  </a:cxn>
                  <a:cxn ang="0">
                    <a:pos x="T4" y="T5"/>
                  </a:cxn>
                  <a:cxn ang="0">
                    <a:pos x="T6" y="T7"/>
                  </a:cxn>
                </a:cxnLst>
                <a:rect l="0" t="0" r="r" b="b"/>
                <a:pathLst>
                  <a:path w="542" h="677">
                    <a:moveTo>
                      <a:pt x="542" y="0"/>
                    </a:moveTo>
                    <a:lnTo>
                      <a:pt x="0" y="677"/>
                    </a:lnTo>
                    <a:lnTo>
                      <a:pt x="542" y="677"/>
                    </a:lnTo>
                    <a:lnTo>
                      <a:pt x="542" y="0"/>
                    </a:lnTo>
                    <a:close/>
                  </a:path>
                </a:pathLst>
              </a:custGeom>
              <a:solidFill>
                <a:srgbClr val="90BC33">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Freeform 18">
                <a:extLst>
                  <a:ext uri="{FF2B5EF4-FFF2-40B4-BE49-F238E27FC236}">
                    <a16:creationId xmlns:a16="http://schemas.microsoft.com/office/drawing/2014/main" id="{A3CD6B0C-7EB7-4B14-88CC-4015E8D1E1BB}"/>
                  </a:ext>
                </a:extLst>
              </p:cNvPr>
              <p:cNvSpPr>
                <a:spLocks/>
              </p:cNvSpPr>
              <p:nvPr/>
            </p:nvSpPr>
            <p:spPr bwMode="auto">
              <a:xfrm>
                <a:off x="1930" y="2593"/>
                <a:ext cx="542" cy="678"/>
              </a:xfrm>
              <a:custGeom>
                <a:avLst/>
                <a:gdLst>
                  <a:gd name="T0" fmla="*/ 542 w 542"/>
                  <a:gd name="T1" fmla="*/ 678 h 678"/>
                  <a:gd name="T2" fmla="*/ 0 w 542"/>
                  <a:gd name="T3" fmla="*/ 0 h 678"/>
                  <a:gd name="T4" fmla="*/ 542 w 542"/>
                  <a:gd name="T5" fmla="*/ 0 h 678"/>
                  <a:gd name="T6" fmla="*/ 542 w 542"/>
                  <a:gd name="T7" fmla="*/ 678 h 678"/>
                </a:gdLst>
                <a:ahLst/>
                <a:cxnLst>
                  <a:cxn ang="0">
                    <a:pos x="T0" y="T1"/>
                  </a:cxn>
                  <a:cxn ang="0">
                    <a:pos x="T2" y="T3"/>
                  </a:cxn>
                  <a:cxn ang="0">
                    <a:pos x="T4" y="T5"/>
                  </a:cxn>
                  <a:cxn ang="0">
                    <a:pos x="T6" y="T7"/>
                  </a:cxn>
                </a:cxnLst>
                <a:rect l="0" t="0" r="r" b="b"/>
                <a:pathLst>
                  <a:path w="542" h="678">
                    <a:moveTo>
                      <a:pt x="542" y="678"/>
                    </a:moveTo>
                    <a:lnTo>
                      <a:pt x="0" y="0"/>
                    </a:lnTo>
                    <a:lnTo>
                      <a:pt x="542" y="0"/>
                    </a:lnTo>
                    <a:lnTo>
                      <a:pt x="542" y="678"/>
                    </a:lnTo>
                    <a:close/>
                  </a:path>
                </a:pathLst>
              </a:custGeom>
              <a:solidFill>
                <a:srgbClr val="6C2B43">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Freeform 19">
                <a:extLst>
                  <a:ext uri="{FF2B5EF4-FFF2-40B4-BE49-F238E27FC236}">
                    <a16:creationId xmlns:a16="http://schemas.microsoft.com/office/drawing/2014/main" id="{02644F8D-F87F-4078-B7AB-FADB14E498C7}"/>
                  </a:ext>
                </a:extLst>
              </p:cNvPr>
              <p:cNvSpPr>
                <a:spLocks/>
              </p:cNvSpPr>
              <p:nvPr/>
            </p:nvSpPr>
            <p:spPr bwMode="auto">
              <a:xfrm>
                <a:off x="2465" y="3261"/>
                <a:ext cx="7" cy="10"/>
              </a:xfrm>
              <a:custGeom>
                <a:avLst/>
                <a:gdLst>
                  <a:gd name="T0" fmla="*/ 0 w 3"/>
                  <a:gd name="T1" fmla="*/ 0 h 4"/>
                  <a:gd name="T2" fmla="*/ 7 w 3"/>
                  <a:gd name="T3" fmla="*/ 10 h 4"/>
                  <a:gd name="T4" fmla="*/ 7 w 3"/>
                  <a:gd name="T5" fmla="*/ 0 h 4"/>
                  <a:gd name="T6" fmla="*/ 0 w 3"/>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4">
                    <a:moveTo>
                      <a:pt x="0" y="0"/>
                    </a:moveTo>
                    <a:cubicBezTo>
                      <a:pt x="3" y="4"/>
                      <a:pt x="3" y="4"/>
                      <a:pt x="3" y="4"/>
                    </a:cubicBezTo>
                    <a:cubicBezTo>
                      <a:pt x="3" y="0"/>
                      <a:pt x="3" y="0"/>
                      <a:pt x="3" y="0"/>
                    </a:cubicBezTo>
                    <a:cubicBezTo>
                      <a:pt x="2" y="0"/>
                      <a:pt x="1" y="0"/>
                      <a:pt x="0" y="0"/>
                    </a:cubicBezTo>
                    <a:close/>
                  </a:path>
                </a:pathLst>
              </a:custGeom>
              <a:solidFill>
                <a:srgbClr val="46BD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37" name="Freeform 20">
                <a:extLst>
                  <a:ext uri="{FF2B5EF4-FFF2-40B4-BE49-F238E27FC236}">
                    <a16:creationId xmlns:a16="http://schemas.microsoft.com/office/drawing/2014/main" id="{F3D029E8-E35C-4E67-B286-A7EDE26B0554}"/>
                  </a:ext>
                </a:extLst>
              </p:cNvPr>
              <p:cNvSpPr>
                <a:spLocks/>
              </p:cNvSpPr>
              <p:nvPr/>
            </p:nvSpPr>
            <p:spPr bwMode="auto">
              <a:xfrm>
                <a:off x="1603" y="2184"/>
                <a:ext cx="869" cy="357"/>
              </a:xfrm>
              <a:custGeom>
                <a:avLst/>
                <a:gdLst>
                  <a:gd name="T0" fmla="*/ 0 w 367"/>
                  <a:gd name="T1" fmla="*/ 0 h 151"/>
                  <a:gd name="T2" fmla="*/ 121 w 367"/>
                  <a:gd name="T3" fmla="*/ 151 h 151"/>
                  <a:gd name="T4" fmla="*/ 367 w 367"/>
                  <a:gd name="T5" fmla="*/ 151 h 151"/>
                  <a:gd name="T6" fmla="*/ 367 w 367"/>
                  <a:gd name="T7" fmla="*/ 0 h 151"/>
                  <a:gd name="T8" fmla="*/ 0 w 367"/>
                  <a:gd name="T9" fmla="*/ 0 h 151"/>
                </a:gdLst>
                <a:ahLst/>
                <a:cxnLst>
                  <a:cxn ang="0">
                    <a:pos x="T0" y="T1"/>
                  </a:cxn>
                  <a:cxn ang="0">
                    <a:pos x="T2" y="T3"/>
                  </a:cxn>
                  <a:cxn ang="0">
                    <a:pos x="T4" y="T5"/>
                  </a:cxn>
                  <a:cxn ang="0">
                    <a:pos x="T6" y="T7"/>
                  </a:cxn>
                  <a:cxn ang="0">
                    <a:pos x="T8" y="T9"/>
                  </a:cxn>
                </a:cxnLst>
                <a:rect l="0" t="0" r="r" b="b"/>
                <a:pathLst>
                  <a:path w="367" h="151">
                    <a:moveTo>
                      <a:pt x="0" y="0"/>
                    </a:moveTo>
                    <a:cubicBezTo>
                      <a:pt x="121" y="151"/>
                      <a:pt x="121" y="151"/>
                      <a:pt x="121" y="151"/>
                    </a:cubicBezTo>
                    <a:cubicBezTo>
                      <a:pt x="203" y="151"/>
                      <a:pt x="285" y="151"/>
                      <a:pt x="367" y="151"/>
                    </a:cubicBezTo>
                    <a:cubicBezTo>
                      <a:pt x="367" y="0"/>
                      <a:pt x="367" y="0"/>
                      <a:pt x="367" y="0"/>
                    </a:cubicBezTo>
                    <a:cubicBezTo>
                      <a:pt x="245" y="0"/>
                      <a:pt x="122" y="0"/>
                      <a:pt x="0" y="0"/>
                    </a:cubicBezTo>
                    <a:close/>
                  </a:path>
                </a:pathLst>
              </a:custGeom>
              <a:solidFill>
                <a:srgbClr val="DF361F">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21">
                <a:extLst>
                  <a:ext uri="{FF2B5EF4-FFF2-40B4-BE49-F238E27FC236}">
                    <a16:creationId xmlns:a16="http://schemas.microsoft.com/office/drawing/2014/main" id="{D0D62EEB-BF6D-435D-8595-49B54638B49E}"/>
                  </a:ext>
                </a:extLst>
              </p:cNvPr>
              <p:cNvSpPr>
                <a:spLocks/>
              </p:cNvSpPr>
              <p:nvPr/>
            </p:nvSpPr>
            <p:spPr bwMode="auto">
              <a:xfrm>
                <a:off x="1603" y="1774"/>
                <a:ext cx="869" cy="358"/>
              </a:xfrm>
              <a:custGeom>
                <a:avLst/>
                <a:gdLst>
                  <a:gd name="T0" fmla="*/ 121 w 367"/>
                  <a:gd name="T1" fmla="*/ 0 h 151"/>
                  <a:gd name="T2" fmla="*/ 0 w 367"/>
                  <a:gd name="T3" fmla="*/ 151 h 151"/>
                  <a:gd name="T4" fmla="*/ 367 w 367"/>
                  <a:gd name="T5" fmla="*/ 151 h 151"/>
                  <a:gd name="T6" fmla="*/ 367 w 367"/>
                  <a:gd name="T7" fmla="*/ 0 h 151"/>
                  <a:gd name="T8" fmla="*/ 121 w 367"/>
                  <a:gd name="T9" fmla="*/ 0 h 151"/>
                </a:gdLst>
                <a:ahLst/>
                <a:cxnLst>
                  <a:cxn ang="0">
                    <a:pos x="T0" y="T1"/>
                  </a:cxn>
                  <a:cxn ang="0">
                    <a:pos x="T2" y="T3"/>
                  </a:cxn>
                  <a:cxn ang="0">
                    <a:pos x="T4" y="T5"/>
                  </a:cxn>
                  <a:cxn ang="0">
                    <a:pos x="T6" y="T7"/>
                  </a:cxn>
                  <a:cxn ang="0">
                    <a:pos x="T8" y="T9"/>
                  </a:cxn>
                </a:cxnLst>
                <a:rect l="0" t="0" r="r" b="b"/>
                <a:pathLst>
                  <a:path w="367" h="151">
                    <a:moveTo>
                      <a:pt x="121" y="0"/>
                    </a:moveTo>
                    <a:cubicBezTo>
                      <a:pt x="0" y="151"/>
                      <a:pt x="0" y="151"/>
                      <a:pt x="0" y="151"/>
                    </a:cubicBezTo>
                    <a:cubicBezTo>
                      <a:pt x="122" y="151"/>
                      <a:pt x="245" y="151"/>
                      <a:pt x="367" y="151"/>
                    </a:cubicBezTo>
                    <a:cubicBezTo>
                      <a:pt x="367" y="0"/>
                      <a:pt x="367" y="0"/>
                      <a:pt x="367" y="0"/>
                    </a:cubicBezTo>
                    <a:cubicBezTo>
                      <a:pt x="285" y="0"/>
                      <a:pt x="203" y="0"/>
                      <a:pt x="121" y="0"/>
                    </a:cubicBezTo>
                    <a:close/>
                  </a:path>
                </a:pathLst>
              </a:custGeom>
              <a:solidFill>
                <a:srgbClr val="FA9C0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4" name="Content Placeholder 2">
              <a:extLst>
                <a:ext uri="{FF2B5EF4-FFF2-40B4-BE49-F238E27FC236}">
                  <a16:creationId xmlns:a16="http://schemas.microsoft.com/office/drawing/2014/main" id="{6B879F48-5CAB-45C2-AD71-8573E5CF6E3C}"/>
                </a:ext>
              </a:extLst>
            </p:cNvPr>
            <p:cNvSpPr txBox="1">
              <a:spLocks/>
            </p:cNvSpPr>
            <p:nvPr/>
          </p:nvSpPr>
          <p:spPr bwMode="auto">
            <a:xfrm>
              <a:off x="6892392" y="1271572"/>
              <a:ext cx="2025254"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9" rIns="68564"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630" fontAlgn="base">
                <a:lnSpc>
                  <a:spcPct val="100000"/>
                </a:lnSpc>
                <a:spcBef>
                  <a:spcPct val="20000"/>
                </a:spcBef>
                <a:spcAft>
                  <a:spcPct val="0"/>
                </a:spcAft>
                <a:buNone/>
                <a:defRPr/>
              </a:pPr>
              <a:r>
                <a:rPr lang="en-US" altLang="zh-CN" sz="1400" dirty="0"/>
                <a:t>The internal motor of the device compresses the spring through the gear to generate elastic force and shoot the object.</a:t>
              </a:r>
            </a:p>
            <a:p>
              <a:pPr marL="0" marR="0" lvl="0" indent="0" defTabSz="68563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altLang="zh-CN" sz="8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5" name="Content Placeholder 2">
              <a:extLst>
                <a:ext uri="{FF2B5EF4-FFF2-40B4-BE49-F238E27FC236}">
                  <a16:creationId xmlns:a16="http://schemas.microsoft.com/office/drawing/2014/main" id="{9CCF1566-E2A7-4027-947C-A130EE4953BA}"/>
                </a:ext>
              </a:extLst>
            </p:cNvPr>
            <p:cNvSpPr txBox="1">
              <a:spLocks/>
            </p:cNvSpPr>
            <p:nvPr/>
          </p:nvSpPr>
          <p:spPr bwMode="auto">
            <a:xfrm>
              <a:off x="6910387" y="2162175"/>
              <a:ext cx="2025254"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9" rIns="68564"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defTabSz="68563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1400" i="0" u="none" strike="noStrike" kern="0" cap="none" spc="0" normalizeH="0" baseline="0" noProof="0" dirty="0">
                  <a:ln>
                    <a:noFill/>
                  </a:ln>
                  <a:effectLst/>
                  <a:uLnTx/>
                  <a:uFillTx/>
                  <a:latin typeface="Calibri" panose="020F0502020204030204" pitchFamily="34" charset="0"/>
                </a:rPr>
                <a:t>1.High voltage</a:t>
              </a:r>
            </a:p>
            <a:p>
              <a:pPr marL="0" marR="0" lvl="0" indent="0" defTabSz="68563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altLang="zh-CN" sz="1400" i="0" u="none" strike="noStrike" kern="0" cap="none" spc="0" normalizeH="0" baseline="0" noProof="0" dirty="0">
                <a:ln>
                  <a:noFill/>
                </a:ln>
                <a:effectLst/>
                <a:uLnTx/>
                <a:uFillTx/>
                <a:latin typeface="Calibri" panose="020F0502020204030204" pitchFamily="34" charset="0"/>
              </a:endParaRPr>
            </a:p>
            <a:p>
              <a:pPr marL="0" marR="0" lvl="0" indent="0" defTabSz="685630" eaLnBrk="1" fontAlgn="base" latinLnBrk="0" hangingPunct="1">
                <a:lnSpc>
                  <a:spcPct val="100000"/>
                </a:lnSpc>
                <a:spcBef>
                  <a:spcPct val="20000"/>
                </a:spcBef>
                <a:spcAft>
                  <a:spcPct val="0"/>
                </a:spcAft>
                <a:buClrTx/>
                <a:buSzTx/>
                <a:buFont typeface="Arial" panose="020B0604020202020204" pitchFamily="34" charset="0"/>
                <a:buNone/>
                <a:tabLst/>
                <a:defRPr/>
              </a:pPr>
              <a:r>
                <a:rPr lang="en-US" altLang="zh-CN" sz="1400" kern="0" dirty="0"/>
                <a:t>2.Huge and heavy</a:t>
              </a:r>
              <a:endParaRPr kumimoji="0" lang="en-US" altLang="zh-CN" sz="1400" i="0" u="none" strike="noStrike" kern="0" cap="none" spc="0" normalizeH="0" baseline="0" noProof="0" dirty="0">
                <a:ln>
                  <a:noFill/>
                </a:ln>
                <a:effectLst/>
                <a:uLnTx/>
                <a:uFillTx/>
              </a:endParaRPr>
            </a:p>
          </p:txBody>
        </p:sp>
        <p:sp>
          <p:nvSpPr>
            <p:cNvPr id="16" name="Content Placeholder 2">
              <a:extLst>
                <a:ext uri="{FF2B5EF4-FFF2-40B4-BE49-F238E27FC236}">
                  <a16:creationId xmlns:a16="http://schemas.microsoft.com/office/drawing/2014/main" id="{4BC30CE5-2B1B-483C-A57E-2DA0D89CD7D2}"/>
                </a:ext>
              </a:extLst>
            </p:cNvPr>
            <p:cNvSpPr txBox="1">
              <a:spLocks/>
            </p:cNvSpPr>
            <p:nvPr/>
          </p:nvSpPr>
          <p:spPr bwMode="auto">
            <a:xfrm>
              <a:off x="6910387" y="3020616"/>
              <a:ext cx="2025254"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9" rIns="68564"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228600" lvl="0" indent="-228600" defTabSz="685630" fontAlgn="base">
                <a:lnSpc>
                  <a:spcPct val="100000"/>
                </a:lnSpc>
                <a:spcBef>
                  <a:spcPct val="20000"/>
                </a:spcBef>
                <a:spcAft>
                  <a:spcPct val="0"/>
                </a:spcAft>
                <a:buAutoNum type="arabicPeriod"/>
                <a:defRPr/>
              </a:pPr>
              <a:r>
                <a:rPr lang="en-US" altLang="zh-CN" sz="1400" dirty="0"/>
                <a:t>Raspberry Pi  as switch</a:t>
              </a:r>
            </a:p>
            <a:p>
              <a:pPr marL="228600" lvl="0" indent="-228600" defTabSz="685630" fontAlgn="base">
                <a:lnSpc>
                  <a:spcPct val="100000"/>
                </a:lnSpc>
                <a:spcBef>
                  <a:spcPct val="20000"/>
                </a:spcBef>
                <a:spcAft>
                  <a:spcPct val="0"/>
                </a:spcAft>
                <a:buAutoNum type="arabicPeriod"/>
                <a:defRPr/>
              </a:pPr>
              <a:endParaRPr lang="en-US" altLang="zh-CN" sz="1400" dirty="0"/>
            </a:p>
            <a:p>
              <a:pPr marL="228600" lvl="0" indent="-228600" defTabSz="685630" fontAlgn="base">
                <a:lnSpc>
                  <a:spcPct val="100000"/>
                </a:lnSpc>
                <a:spcBef>
                  <a:spcPct val="20000"/>
                </a:spcBef>
                <a:spcAft>
                  <a:spcPct val="0"/>
                </a:spcAft>
                <a:buAutoNum type="arabicPeriod"/>
                <a:defRPr/>
              </a:pPr>
              <a:r>
                <a:rPr kumimoji="0" lang="en-US" altLang="zh-CN" sz="1400" b="0" i="0" u="none" strike="noStrike" kern="0" cap="none" spc="0" normalizeH="0" baseline="0" noProof="0" dirty="0">
                  <a:ln>
                    <a:noFill/>
                  </a:ln>
                  <a:solidFill>
                    <a:prstClr val="white"/>
                  </a:solidFill>
                  <a:effectLst/>
                  <a:uLnTx/>
                  <a:uFillTx/>
                  <a:latin typeface="Calibri" panose="020F0502020204030204" pitchFamily="34" charset="0"/>
                </a:rPr>
                <a:t>L298N or </a:t>
              </a:r>
              <a:r>
                <a:rPr kumimoji="0" lang="en-US" altLang="zh-CN" sz="1400" b="0" i="0" u="none" strike="noStrike" kern="0" cap="none" spc="0" normalizeH="0" baseline="0" noProof="0" dirty="0" err="1">
                  <a:ln>
                    <a:noFill/>
                  </a:ln>
                  <a:solidFill>
                    <a:prstClr val="white"/>
                  </a:solidFill>
                  <a:effectLst/>
                  <a:uLnTx/>
                  <a:uFillTx/>
                  <a:latin typeface="Calibri" panose="020F0502020204030204" pitchFamily="34" charset="0"/>
                </a:rPr>
                <a:t>mbed</a:t>
              </a:r>
              <a:r>
                <a:rPr kumimoji="0" lang="en-US" altLang="zh-CN" sz="1400" b="0" i="0" u="none" strike="noStrike" kern="0" cap="none" spc="0" normalizeH="0" baseline="0" noProof="0" dirty="0">
                  <a:ln>
                    <a:noFill/>
                  </a:ln>
                  <a:solidFill>
                    <a:prstClr val="white"/>
                  </a:solidFill>
                  <a:effectLst/>
                  <a:uLnTx/>
                  <a:uFillTx/>
                  <a:latin typeface="Calibri" panose="020F0502020204030204" pitchFamily="34" charset="0"/>
                </a:rPr>
                <a:t> as switch</a:t>
              </a:r>
            </a:p>
          </p:txBody>
        </p:sp>
        <p:sp>
          <p:nvSpPr>
            <p:cNvPr id="17" name="Content Placeholder 2">
              <a:extLst>
                <a:ext uri="{FF2B5EF4-FFF2-40B4-BE49-F238E27FC236}">
                  <a16:creationId xmlns:a16="http://schemas.microsoft.com/office/drawing/2014/main" id="{1DB01BFF-1199-4250-B8EF-9ED2A53C6FD9}"/>
                </a:ext>
              </a:extLst>
            </p:cNvPr>
            <p:cNvSpPr txBox="1">
              <a:spLocks/>
            </p:cNvSpPr>
            <p:nvPr/>
          </p:nvSpPr>
          <p:spPr bwMode="auto">
            <a:xfrm>
              <a:off x="6910387" y="3850481"/>
              <a:ext cx="2205526"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9" rIns="68564"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228600" marR="0" lvl="0" indent="-228600" defTabSz="685630" eaLnBrk="1" fontAlgn="base" latinLnBrk="0" hangingPunct="1">
                <a:lnSpc>
                  <a:spcPct val="100000"/>
                </a:lnSpc>
                <a:spcBef>
                  <a:spcPct val="20000"/>
                </a:spcBef>
                <a:spcAft>
                  <a:spcPct val="0"/>
                </a:spcAft>
                <a:buClrTx/>
                <a:buSzTx/>
                <a:buFont typeface="Arial" panose="020B0604020202020204" pitchFamily="34" charset="0"/>
                <a:buAutoNum type="arabicPeriod"/>
                <a:tabLst/>
                <a:defRPr/>
              </a:pPr>
              <a:r>
                <a:rPr kumimoji="0" lang="en-US" altLang="zh-CN" sz="1400" b="0" i="0" u="none" strike="noStrike" kern="0" cap="none" spc="0" normalizeH="0" baseline="0" noProof="0" dirty="0">
                  <a:ln>
                    <a:noFill/>
                  </a:ln>
                  <a:solidFill>
                    <a:prstClr val="white"/>
                  </a:solidFill>
                  <a:effectLst/>
                  <a:uLnTx/>
                  <a:uFillTx/>
                  <a:latin typeface="Calibri" panose="020F0502020204030204" pitchFamily="34" charset="0"/>
                </a:rPr>
                <a:t>Can not provide enough voltage</a:t>
              </a:r>
            </a:p>
            <a:p>
              <a:pPr marL="228600" marR="0" lvl="0" indent="-228600" defTabSz="685630" eaLnBrk="1" fontAlgn="base" latinLnBrk="0" hangingPunct="1">
                <a:lnSpc>
                  <a:spcPct val="100000"/>
                </a:lnSpc>
                <a:spcBef>
                  <a:spcPct val="20000"/>
                </a:spcBef>
                <a:spcAft>
                  <a:spcPct val="0"/>
                </a:spcAft>
                <a:buClrTx/>
                <a:buSzTx/>
                <a:buFont typeface="Arial" panose="020B0604020202020204" pitchFamily="34" charset="0"/>
                <a:buAutoNum type="arabicPeriod"/>
                <a:tabLst/>
                <a:defRPr/>
              </a:pPr>
              <a:endParaRPr kumimoji="0" lang="en-US" altLang="zh-CN" sz="1400" b="0" i="0" u="none" strike="noStrike" kern="0" cap="none" spc="0" normalizeH="0" baseline="0" noProof="0" dirty="0">
                <a:ln>
                  <a:noFill/>
                </a:ln>
                <a:solidFill>
                  <a:prstClr val="white"/>
                </a:solidFill>
                <a:effectLst/>
                <a:uLnTx/>
                <a:uFillTx/>
                <a:latin typeface="Calibri" panose="020F0502020204030204" pitchFamily="34" charset="0"/>
              </a:endParaRPr>
            </a:p>
            <a:p>
              <a:pPr marL="228600" lvl="0" indent="-228600" defTabSz="685630" fontAlgn="base">
                <a:lnSpc>
                  <a:spcPct val="100000"/>
                </a:lnSpc>
                <a:spcBef>
                  <a:spcPct val="20000"/>
                </a:spcBef>
                <a:spcAft>
                  <a:spcPct val="0"/>
                </a:spcAft>
                <a:buFont typeface="Arial" panose="020B0604020202020204" pitchFamily="34" charset="0"/>
                <a:buAutoNum type="arabicPeriod"/>
                <a:defRPr/>
              </a:pPr>
              <a:r>
                <a:rPr lang="en-US" altLang="zh-CN" sz="1400" kern="0" dirty="0">
                  <a:solidFill>
                    <a:prstClr val="white"/>
                  </a:solidFill>
                </a:rPr>
                <a:t>Strong recoil</a:t>
              </a:r>
              <a:endParaRPr kumimoji="0" lang="en-US" altLang="zh-CN" sz="14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8" name="Rectangle 1436">
              <a:extLst>
                <a:ext uri="{FF2B5EF4-FFF2-40B4-BE49-F238E27FC236}">
                  <a16:creationId xmlns:a16="http://schemas.microsoft.com/office/drawing/2014/main" id="{E1253DDA-4645-40CD-BA14-B31E5069976B}"/>
                </a:ext>
              </a:extLst>
            </p:cNvPr>
            <p:cNvSpPr>
              <a:spLocks noChangeArrowheads="1"/>
            </p:cNvSpPr>
            <p:nvPr/>
          </p:nvSpPr>
          <p:spPr bwMode="auto">
            <a:xfrm>
              <a:off x="5168033" y="2088368"/>
              <a:ext cx="473639" cy="16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685630" fontAlgn="base">
                <a:spcBef>
                  <a:spcPct val="0"/>
                </a:spcBef>
                <a:spcAft>
                  <a:spcPct val="0"/>
                </a:spcAft>
              </a:pPr>
              <a:r>
                <a:rPr lang="en-US" altLang="zh-CN" sz="1200" dirty="0"/>
                <a:t>Principle</a:t>
              </a:r>
              <a:endParaRPr lang="en-US" altLang="zh-CN" sz="1200" b="1" dirty="0">
                <a:solidFill>
                  <a:prstClr val="white"/>
                </a:solidFill>
                <a:cs typeface="Arial" panose="020B0604020202020204" pitchFamily="34" charset="0"/>
              </a:endParaRPr>
            </a:p>
          </p:txBody>
        </p:sp>
        <p:sp>
          <p:nvSpPr>
            <p:cNvPr id="19" name="Rectangle 1436">
              <a:extLst>
                <a:ext uri="{FF2B5EF4-FFF2-40B4-BE49-F238E27FC236}">
                  <a16:creationId xmlns:a16="http://schemas.microsoft.com/office/drawing/2014/main" id="{8EE0448E-4CAE-40F7-9D17-91EE4AA60DD8}"/>
                </a:ext>
              </a:extLst>
            </p:cNvPr>
            <p:cNvSpPr>
              <a:spLocks noChangeArrowheads="1"/>
            </p:cNvSpPr>
            <p:nvPr/>
          </p:nvSpPr>
          <p:spPr bwMode="auto">
            <a:xfrm>
              <a:off x="5127326" y="2587236"/>
              <a:ext cx="578848" cy="16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685630" fontAlgn="base">
                <a:spcBef>
                  <a:spcPct val="0"/>
                </a:spcBef>
                <a:spcAft>
                  <a:spcPct val="0"/>
                </a:spcAft>
              </a:pPr>
              <a:r>
                <a:rPr lang="en-US" altLang="zh-CN" sz="1200" dirty="0"/>
                <a:t>Difficulties</a:t>
              </a:r>
              <a:endParaRPr lang="en-US" altLang="zh-CN" sz="1200" b="1" dirty="0">
                <a:solidFill>
                  <a:prstClr val="white"/>
                </a:solidFill>
                <a:cs typeface="Arial" panose="020B0604020202020204" pitchFamily="34" charset="0"/>
              </a:endParaRPr>
            </a:p>
          </p:txBody>
        </p:sp>
        <p:sp>
          <p:nvSpPr>
            <p:cNvPr id="20" name="Rectangle 1436">
              <a:extLst>
                <a:ext uri="{FF2B5EF4-FFF2-40B4-BE49-F238E27FC236}">
                  <a16:creationId xmlns:a16="http://schemas.microsoft.com/office/drawing/2014/main" id="{8D8ED63B-CA76-4EC7-94D1-9FAF3167E898}"/>
                </a:ext>
              </a:extLst>
            </p:cNvPr>
            <p:cNvSpPr>
              <a:spLocks noChangeArrowheads="1"/>
            </p:cNvSpPr>
            <p:nvPr/>
          </p:nvSpPr>
          <p:spPr bwMode="auto">
            <a:xfrm>
              <a:off x="5091112" y="3076586"/>
              <a:ext cx="596504" cy="16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685630" fontAlgn="base">
                <a:spcBef>
                  <a:spcPct val="0"/>
                </a:spcBef>
                <a:spcAft>
                  <a:spcPct val="0"/>
                </a:spcAft>
              </a:pPr>
              <a:r>
                <a:rPr lang="en-US" altLang="zh-CN" sz="1200" dirty="0"/>
                <a:t>Solutions</a:t>
              </a:r>
              <a:endParaRPr lang="en-US" altLang="zh-CN" sz="1200" b="1" dirty="0">
                <a:solidFill>
                  <a:prstClr val="white"/>
                </a:solidFill>
                <a:cs typeface="Arial" panose="020B0604020202020204" pitchFamily="34" charset="0"/>
              </a:endParaRPr>
            </a:p>
          </p:txBody>
        </p:sp>
        <p:sp>
          <p:nvSpPr>
            <p:cNvPr id="21" name="Rectangle 1436">
              <a:extLst>
                <a:ext uri="{FF2B5EF4-FFF2-40B4-BE49-F238E27FC236}">
                  <a16:creationId xmlns:a16="http://schemas.microsoft.com/office/drawing/2014/main" id="{B2AEE6C2-D59D-4936-A5A8-BDADBD2D7949}"/>
                </a:ext>
              </a:extLst>
            </p:cNvPr>
            <p:cNvSpPr>
              <a:spLocks noChangeArrowheads="1"/>
            </p:cNvSpPr>
            <p:nvPr/>
          </p:nvSpPr>
          <p:spPr bwMode="auto">
            <a:xfrm>
              <a:off x="4942682" y="3552837"/>
              <a:ext cx="960054" cy="14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685630" fontAlgn="base">
                <a:spcBef>
                  <a:spcPct val="0"/>
                </a:spcBef>
                <a:spcAft>
                  <a:spcPct val="0"/>
                </a:spcAft>
              </a:pPr>
              <a:r>
                <a:rPr lang="en-US" altLang="zh-CN" sz="1200" b="1" dirty="0">
                  <a:solidFill>
                    <a:prstClr val="white"/>
                  </a:solidFill>
                  <a:cs typeface="Arial" panose="020B0604020202020204" pitchFamily="34" charset="0"/>
                </a:rPr>
                <a:t>Abandoned reason</a:t>
              </a:r>
            </a:p>
          </p:txBody>
        </p:sp>
      </p:grpSp>
      <p:grpSp>
        <p:nvGrpSpPr>
          <p:cNvPr id="39" name="Group 14">
            <a:extLst>
              <a:ext uri="{FF2B5EF4-FFF2-40B4-BE49-F238E27FC236}">
                <a16:creationId xmlns:a16="http://schemas.microsoft.com/office/drawing/2014/main" id="{969E62E1-9E94-493D-A150-120F2F71133A}"/>
              </a:ext>
            </a:extLst>
          </p:cNvPr>
          <p:cNvGrpSpPr>
            <a:grpSpLocks/>
          </p:cNvGrpSpPr>
          <p:nvPr/>
        </p:nvGrpSpPr>
        <p:grpSpPr bwMode="auto">
          <a:xfrm>
            <a:off x="467544" y="267494"/>
            <a:ext cx="742950" cy="741759"/>
            <a:chOff x="3760631" y="2078243"/>
            <a:chExt cx="989462" cy="988804"/>
          </a:xfrm>
        </p:grpSpPr>
        <p:sp>
          <p:nvSpPr>
            <p:cNvPr id="40" name="Rectangle 15">
              <a:extLst>
                <a:ext uri="{FF2B5EF4-FFF2-40B4-BE49-F238E27FC236}">
                  <a16:creationId xmlns:a16="http://schemas.microsoft.com/office/drawing/2014/main" id="{D552E0C7-DE7E-4428-9F89-53D8212B21F4}"/>
                </a:ext>
              </a:extLst>
            </p:cNvPr>
            <p:cNvSpPr/>
            <p:nvPr/>
          </p:nvSpPr>
          <p:spPr>
            <a:xfrm>
              <a:off x="3760631" y="2203629"/>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41" name="Rectangle 16">
              <a:extLst>
                <a:ext uri="{FF2B5EF4-FFF2-40B4-BE49-F238E27FC236}">
                  <a16:creationId xmlns:a16="http://schemas.microsoft.com/office/drawing/2014/main" id="{08C6D208-0D37-4BD8-945F-8374E3F8A874}"/>
                </a:ext>
              </a:extLst>
            </p:cNvPr>
            <p:cNvSpPr/>
            <p:nvPr/>
          </p:nvSpPr>
          <p:spPr>
            <a:xfrm>
              <a:off x="3874800" y="2078243"/>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42" name="Oval 17">
              <a:extLst>
                <a:ext uri="{FF2B5EF4-FFF2-40B4-BE49-F238E27FC236}">
                  <a16:creationId xmlns:a16="http://schemas.microsoft.com/office/drawing/2014/main" id="{E7BF641C-E686-4925-9F62-AD751F5E092C}"/>
                </a:ext>
              </a:extLst>
            </p:cNvPr>
            <p:cNvSpPr/>
            <p:nvPr/>
          </p:nvSpPr>
          <p:spPr>
            <a:xfrm>
              <a:off x="3816129" y="2135381"/>
              <a:ext cx="876879"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3</a:t>
              </a:r>
            </a:p>
          </p:txBody>
        </p:sp>
      </p:grpSp>
      <p:sp>
        <p:nvSpPr>
          <p:cNvPr id="43" name="文本框 42">
            <a:extLst>
              <a:ext uri="{FF2B5EF4-FFF2-40B4-BE49-F238E27FC236}">
                <a16:creationId xmlns:a16="http://schemas.microsoft.com/office/drawing/2014/main" id="{1B2E58AD-E464-436A-88BF-850F7E9D1C17}"/>
              </a:ext>
            </a:extLst>
          </p:cNvPr>
          <p:cNvSpPr txBox="1"/>
          <p:nvPr/>
        </p:nvSpPr>
        <p:spPr>
          <a:xfrm>
            <a:off x="1477222" y="442824"/>
            <a:ext cx="3176703" cy="369332"/>
          </a:xfrm>
          <a:prstGeom prst="rect">
            <a:avLst/>
          </a:prstGeom>
          <a:noFill/>
        </p:spPr>
        <p:txBody>
          <a:bodyPr wrap="none" rtlCol="0">
            <a:spAutoFit/>
          </a:bodyPr>
          <a:lstStyle/>
          <a:p>
            <a:r>
              <a:rPr lang="en-US" altLang="zh-CN" dirty="0"/>
              <a:t>Idea 2  (abandoned at the tests)</a:t>
            </a:r>
            <a:endParaRPr lang="zh-CN" altLang="en-US" dirty="0"/>
          </a:p>
        </p:txBody>
      </p:sp>
    </p:spTree>
    <p:extLst>
      <p:ext uri="{BB962C8B-B14F-4D97-AF65-F5344CB8AC3E}">
        <p14:creationId xmlns:p14="http://schemas.microsoft.com/office/powerpoint/2010/main" val="309056597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par>
                                <p:cTn id="8" presetID="52"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Scale>
                                      <p:cBhvr>
                                        <p:cTn id="10"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39"/>
                                        </p:tgtEl>
                                        <p:attrNameLst>
                                          <p:attrName>ppt_x</p:attrName>
                                          <p:attrName>ppt_y</p:attrName>
                                        </p:attrNameLst>
                                      </p:cBhvr>
                                    </p:animMotion>
                                    <p:animEffect transition="in" filter="fade">
                                      <p:cBhvr>
                                        <p:cTn id="1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6B39C15-C568-4D38-8D93-CD0507CE1307}"/>
              </a:ext>
            </a:extLst>
          </p:cNvPr>
          <p:cNvGrpSpPr/>
          <p:nvPr/>
        </p:nvGrpSpPr>
        <p:grpSpPr>
          <a:xfrm>
            <a:off x="2411761" y="819264"/>
            <a:ext cx="6732240" cy="4056742"/>
            <a:chOff x="3817144" y="1284686"/>
            <a:chExt cx="5326856" cy="3248025"/>
          </a:xfrm>
        </p:grpSpPr>
        <p:grpSp>
          <p:nvGrpSpPr>
            <p:cNvPr id="17" name="Group 4">
              <a:extLst>
                <a:ext uri="{FF2B5EF4-FFF2-40B4-BE49-F238E27FC236}">
                  <a16:creationId xmlns:a16="http://schemas.microsoft.com/office/drawing/2014/main" id="{D2F6BB87-4072-40F6-81D9-8EB2DE2A591C}"/>
                </a:ext>
              </a:extLst>
            </p:cNvPr>
            <p:cNvGrpSpPr>
              <a:grpSpLocks noChangeAspect="1"/>
            </p:cNvGrpSpPr>
            <p:nvPr/>
          </p:nvGrpSpPr>
          <p:grpSpPr bwMode="auto">
            <a:xfrm>
              <a:off x="3817144" y="1284686"/>
              <a:ext cx="5326856" cy="3248025"/>
              <a:chOff x="1603" y="794"/>
              <a:chExt cx="4474" cy="2728"/>
            </a:xfrm>
          </p:grpSpPr>
          <p:sp>
            <p:nvSpPr>
              <p:cNvPr id="26" name="Rectangle 5">
                <a:extLst>
                  <a:ext uri="{FF2B5EF4-FFF2-40B4-BE49-F238E27FC236}">
                    <a16:creationId xmlns:a16="http://schemas.microsoft.com/office/drawing/2014/main" id="{E5D22ED3-F1EE-458E-9AAF-635007FE5770}"/>
                  </a:ext>
                </a:extLst>
              </p:cNvPr>
              <p:cNvSpPr>
                <a:spLocks noChangeArrowheads="1"/>
              </p:cNvSpPr>
              <p:nvPr/>
            </p:nvSpPr>
            <p:spPr bwMode="auto">
              <a:xfrm>
                <a:off x="4000" y="794"/>
                <a:ext cx="2077" cy="618"/>
              </a:xfrm>
              <a:prstGeom prst="rect">
                <a:avLst/>
              </a:prstGeom>
              <a:solidFill>
                <a:srgbClr val="90BC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Freeform 6">
                <a:extLst>
                  <a:ext uri="{FF2B5EF4-FFF2-40B4-BE49-F238E27FC236}">
                    <a16:creationId xmlns:a16="http://schemas.microsoft.com/office/drawing/2014/main" id="{B19A6A0A-1CED-40B8-96F6-F64EFD70A626}"/>
                  </a:ext>
                </a:extLst>
              </p:cNvPr>
              <p:cNvSpPr>
                <a:spLocks/>
              </p:cNvSpPr>
              <p:nvPr/>
            </p:nvSpPr>
            <p:spPr bwMode="auto">
              <a:xfrm>
                <a:off x="4000" y="1497"/>
                <a:ext cx="2077" cy="618"/>
              </a:xfrm>
              <a:custGeom>
                <a:avLst/>
                <a:gdLst>
                  <a:gd name="T0" fmla="*/ 0 w 878"/>
                  <a:gd name="T1" fmla="*/ 0 h 261"/>
                  <a:gd name="T2" fmla="*/ 878 w 878"/>
                  <a:gd name="T3" fmla="*/ 0 h 261"/>
                  <a:gd name="T4" fmla="*/ 878 w 878"/>
                  <a:gd name="T5" fmla="*/ 261 h 261"/>
                  <a:gd name="T6" fmla="*/ 0 w 878"/>
                  <a:gd name="T7" fmla="*/ 261 h 261"/>
                  <a:gd name="T8" fmla="*/ 0 w 878"/>
                  <a:gd name="T9" fmla="*/ 0 h 261"/>
                </a:gdLst>
                <a:ahLst/>
                <a:cxnLst>
                  <a:cxn ang="0">
                    <a:pos x="T0" y="T1"/>
                  </a:cxn>
                  <a:cxn ang="0">
                    <a:pos x="T2" y="T3"/>
                  </a:cxn>
                  <a:cxn ang="0">
                    <a:pos x="T4" y="T5"/>
                  </a:cxn>
                  <a:cxn ang="0">
                    <a:pos x="T6" y="T7"/>
                  </a:cxn>
                  <a:cxn ang="0">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rgbClr val="FA9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Freeform 7">
                <a:extLst>
                  <a:ext uri="{FF2B5EF4-FFF2-40B4-BE49-F238E27FC236}">
                    <a16:creationId xmlns:a16="http://schemas.microsoft.com/office/drawing/2014/main" id="{F968CBDA-CDCD-43A1-91AB-3FB5AFE2900D}"/>
                  </a:ext>
                </a:extLst>
              </p:cNvPr>
              <p:cNvSpPr>
                <a:spLocks/>
              </p:cNvSpPr>
              <p:nvPr/>
            </p:nvSpPr>
            <p:spPr bwMode="auto">
              <a:xfrm>
                <a:off x="4000" y="2200"/>
                <a:ext cx="2077" cy="618"/>
              </a:xfrm>
              <a:custGeom>
                <a:avLst/>
                <a:gdLst>
                  <a:gd name="T0" fmla="*/ 0 w 878"/>
                  <a:gd name="T1" fmla="*/ 0 h 261"/>
                  <a:gd name="T2" fmla="*/ 2077 w 878"/>
                  <a:gd name="T3" fmla="*/ 0 h 261"/>
                  <a:gd name="T4" fmla="*/ 2077 w 878"/>
                  <a:gd name="T5" fmla="*/ 618 h 261"/>
                  <a:gd name="T6" fmla="*/ 0 w 878"/>
                  <a:gd name="T7" fmla="*/ 618 h 261"/>
                  <a:gd name="T8" fmla="*/ 0 w 878"/>
                  <a:gd name="T9" fmla="*/ 0 h 2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rgbClr val="DF36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29" name="Rectangle 8">
                <a:extLst>
                  <a:ext uri="{FF2B5EF4-FFF2-40B4-BE49-F238E27FC236}">
                    <a16:creationId xmlns:a16="http://schemas.microsoft.com/office/drawing/2014/main" id="{91D7CE62-85A2-4BD7-8E46-88787F556AF6}"/>
                  </a:ext>
                </a:extLst>
              </p:cNvPr>
              <p:cNvSpPr>
                <a:spLocks noChangeArrowheads="1"/>
              </p:cNvSpPr>
              <p:nvPr/>
            </p:nvSpPr>
            <p:spPr bwMode="auto">
              <a:xfrm>
                <a:off x="4000" y="2903"/>
                <a:ext cx="2077" cy="619"/>
              </a:xfrm>
              <a:prstGeom prst="rect">
                <a:avLst/>
              </a:prstGeom>
              <a:solidFill>
                <a:srgbClr val="6C2B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defTabSz="68563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prstClr val="black"/>
                  </a:solidFill>
                  <a:effectLst/>
                  <a:uLnTx/>
                  <a:uFillTx/>
                  <a:latin typeface="Calibri" panose="020F0502020204030204" pitchFamily="34" charset="0"/>
                </a:endParaRPr>
              </a:p>
            </p:txBody>
          </p:sp>
          <p:sp>
            <p:nvSpPr>
              <p:cNvPr id="30" name="Rectangle 9">
                <a:extLst>
                  <a:ext uri="{FF2B5EF4-FFF2-40B4-BE49-F238E27FC236}">
                    <a16:creationId xmlns:a16="http://schemas.microsoft.com/office/drawing/2014/main" id="{1BD77F8C-1B6E-4F1F-8FB0-26144B2C0469}"/>
                  </a:ext>
                </a:extLst>
              </p:cNvPr>
              <p:cNvSpPr>
                <a:spLocks noChangeArrowheads="1"/>
              </p:cNvSpPr>
              <p:nvPr/>
            </p:nvSpPr>
            <p:spPr bwMode="auto">
              <a:xfrm>
                <a:off x="2472" y="1364"/>
                <a:ext cx="929" cy="358"/>
              </a:xfrm>
              <a:prstGeom prst="rect">
                <a:avLst/>
              </a:prstGeom>
              <a:solidFill>
                <a:srgbClr val="90BC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10">
                <a:extLst>
                  <a:ext uri="{FF2B5EF4-FFF2-40B4-BE49-F238E27FC236}">
                    <a16:creationId xmlns:a16="http://schemas.microsoft.com/office/drawing/2014/main" id="{6FC28DAB-8D7E-4503-80BB-96B1199BF4F8}"/>
                  </a:ext>
                </a:extLst>
              </p:cNvPr>
              <p:cNvSpPr>
                <a:spLocks/>
              </p:cNvSpPr>
              <p:nvPr/>
            </p:nvSpPr>
            <p:spPr bwMode="auto">
              <a:xfrm>
                <a:off x="2472" y="1774"/>
                <a:ext cx="929" cy="358"/>
              </a:xfrm>
              <a:custGeom>
                <a:avLst/>
                <a:gdLst>
                  <a:gd name="T0" fmla="*/ 0 w 393"/>
                  <a:gd name="T1" fmla="*/ 0 h 151"/>
                  <a:gd name="T2" fmla="*/ 393 w 393"/>
                  <a:gd name="T3" fmla="*/ 0 h 151"/>
                  <a:gd name="T4" fmla="*/ 393 w 393"/>
                  <a:gd name="T5" fmla="*/ 151 h 151"/>
                  <a:gd name="T6" fmla="*/ 0 w 393"/>
                  <a:gd name="T7" fmla="*/ 151 h 151"/>
                  <a:gd name="T8" fmla="*/ 0 w 393"/>
                  <a:gd name="T9" fmla="*/ 0 h 151"/>
                </a:gdLst>
                <a:ahLst/>
                <a:cxnLst>
                  <a:cxn ang="0">
                    <a:pos x="T0" y="T1"/>
                  </a:cxn>
                  <a:cxn ang="0">
                    <a:pos x="T2" y="T3"/>
                  </a:cxn>
                  <a:cxn ang="0">
                    <a:pos x="T4" y="T5"/>
                  </a:cxn>
                  <a:cxn ang="0">
                    <a:pos x="T6" y="T7"/>
                  </a:cxn>
                  <a:cxn ang="0">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rgbClr val="FA9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Freeform 11">
                <a:extLst>
                  <a:ext uri="{FF2B5EF4-FFF2-40B4-BE49-F238E27FC236}">
                    <a16:creationId xmlns:a16="http://schemas.microsoft.com/office/drawing/2014/main" id="{99777DA6-F827-46CE-ACD3-A11C7353CC61}"/>
                  </a:ext>
                </a:extLst>
              </p:cNvPr>
              <p:cNvSpPr>
                <a:spLocks/>
              </p:cNvSpPr>
              <p:nvPr/>
            </p:nvSpPr>
            <p:spPr bwMode="auto">
              <a:xfrm>
                <a:off x="2472" y="2184"/>
                <a:ext cx="929" cy="357"/>
              </a:xfrm>
              <a:custGeom>
                <a:avLst/>
                <a:gdLst>
                  <a:gd name="T0" fmla="*/ 0 w 393"/>
                  <a:gd name="T1" fmla="*/ 0 h 151"/>
                  <a:gd name="T2" fmla="*/ 929 w 393"/>
                  <a:gd name="T3" fmla="*/ 0 h 151"/>
                  <a:gd name="T4" fmla="*/ 929 w 393"/>
                  <a:gd name="T5" fmla="*/ 357 h 151"/>
                  <a:gd name="T6" fmla="*/ 0 w 393"/>
                  <a:gd name="T7" fmla="*/ 357 h 151"/>
                  <a:gd name="T8" fmla="*/ 0 w 393"/>
                  <a:gd name="T9" fmla="*/ 0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rgbClr val="DF361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endParaRPr>
              </a:p>
            </p:txBody>
          </p:sp>
          <p:sp>
            <p:nvSpPr>
              <p:cNvPr id="33" name="Rectangle 12">
                <a:extLst>
                  <a:ext uri="{FF2B5EF4-FFF2-40B4-BE49-F238E27FC236}">
                    <a16:creationId xmlns:a16="http://schemas.microsoft.com/office/drawing/2014/main" id="{B8BA6AFB-60A0-4078-A3F8-CA654231B968}"/>
                  </a:ext>
                </a:extLst>
              </p:cNvPr>
              <p:cNvSpPr>
                <a:spLocks noChangeArrowheads="1"/>
              </p:cNvSpPr>
              <p:nvPr/>
            </p:nvSpPr>
            <p:spPr bwMode="auto">
              <a:xfrm>
                <a:off x="2472" y="2593"/>
                <a:ext cx="929" cy="358"/>
              </a:xfrm>
              <a:prstGeom prst="rect">
                <a:avLst/>
              </a:prstGeom>
              <a:solidFill>
                <a:srgbClr val="6C2B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defTabSz="68563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dirty="0">
                  <a:ln>
                    <a:noFill/>
                  </a:ln>
                  <a:solidFill>
                    <a:prstClr val="black"/>
                  </a:solidFill>
                  <a:effectLst/>
                  <a:uLnTx/>
                  <a:uFillTx/>
                  <a:latin typeface="Calibri" panose="020F0502020204030204" pitchFamily="34" charset="0"/>
                </a:endParaRPr>
              </a:p>
            </p:txBody>
          </p:sp>
          <p:sp>
            <p:nvSpPr>
              <p:cNvPr id="34" name="Freeform 13">
                <a:extLst>
                  <a:ext uri="{FF2B5EF4-FFF2-40B4-BE49-F238E27FC236}">
                    <a16:creationId xmlns:a16="http://schemas.microsoft.com/office/drawing/2014/main" id="{AB7600D7-5B9B-4BFA-8EEE-9301629AF37E}"/>
                  </a:ext>
                </a:extLst>
              </p:cNvPr>
              <p:cNvSpPr>
                <a:spLocks/>
              </p:cNvSpPr>
              <p:nvPr/>
            </p:nvSpPr>
            <p:spPr bwMode="auto">
              <a:xfrm>
                <a:off x="3401" y="794"/>
                <a:ext cx="599" cy="928"/>
              </a:xfrm>
              <a:custGeom>
                <a:avLst/>
                <a:gdLst>
                  <a:gd name="T0" fmla="*/ 0 w 599"/>
                  <a:gd name="T1" fmla="*/ 570 h 928"/>
                  <a:gd name="T2" fmla="*/ 599 w 599"/>
                  <a:gd name="T3" fmla="*/ 0 h 928"/>
                  <a:gd name="T4" fmla="*/ 599 w 599"/>
                  <a:gd name="T5" fmla="*/ 618 h 928"/>
                  <a:gd name="T6" fmla="*/ 0 w 599"/>
                  <a:gd name="T7" fmla="*/ 928 h 928"/>
                  <a:gd name="T8" fmla="*/ 0 w 599"/>
                  <a:gd name="T9" fmla="*/ 570 h 928"/>
                </a:gdLst>
                <a:ahLst/>
                <a:cxnLst>
                  <a:cxn ang="0">
                    <a:pos x="T0" y="T1"/>
                  </a:cxn>
                  <a:cxn ang="0">
                    <a:pos x="T2" y="T3"/>
                  </a:cxn>
                  <a:cxn ang="0">
                    <a:pos x="T4" y="T5"/>
                  </a:cxn>
                  <a:cxn ang="0">
                    <a:pos x="T6" y="T7"/>
                  </a:cxn>
                  <a:cxn ang="0">
                    <a:pos x="T8" y="T9"/>
                  </a:cxn>
                </a:cxnLst>
                <a:rect l="0" t="0" r="r" b="b"/>
                <a:pathLst>
                  <a:path w="599" h="928">
                    <a:moveTo>
                      <a:pt x="0" y="570"/>
                    </a:moveTo>
                    <a:lnTo>
                      <a:pt x="599" y="0"/>
                    </a:lnTo>
                    <a:lnTo>
                      <a:pt x="599" y="618"/>
                    </a:lnTo>
                    <a:lnTo>
                      <a:pt x="0" y="928"/>
                    </a:lnTo>
                    <a:lnTo>
                      <a:pt x="0" y="570"/>
                    </a:lnTo>
                    <a:close/>
                  </a:path>
                </a:pathLst>
              </a:custGeom>
              <a:solidFill>
                <a:srgbClr val="90BC33">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Freeform 14">
                <a:extLst>
                  <a:ext uri="{FF2B5EF4-FFF2-40B4-BE49-F238E27FC236}">
                    <a16:creationId xmlns:a16="http://schemas.microsoft.com/office/drawing/2014/main" id="{614AF520-14EC-44FD-8A10-D2C24EF8E51C}"/>
                  </a:ext>
                </a:extLst>
              </p:cNvPr>
              <p:cNvSpPr>
                <a:spLocks/>
              </p:cNvSpPr>
              <p:nvPr/>
            </p:nvSpPr>
            <p:spPr bwMode="auto">
              <a:xfrm>
                <a:off x="3401" y="2593"/>
                <a:ext cx="599" cy="929"/>
              </a:xfrm>
              <a:custGeom>
                <a:avLst/>
                <a:gdLst>
                  <a:gd name="T0" fmla="*/ 0 w 599"/>
                  <a:gd name="T1" fmla="*/ 358 h 929"/>
                  <a:gd name="T2" fmla="*/ 599 w 599"/>
                  <a:gd name="T3" fmla="*/ 929 h 929"/>
                  <a:gd name="T4" fmla="*/ 599 w 599"/>
                  <a:gd name="T5" fmla="*/ 310 h 929"/>
                  <a:gd name="T6" fmla="*/ 0 w 599"/>
                  <a:gd name="T7" fmla="*/ 0 h 929"/>
                  <a:gd name="T8" fmla="*/ 0 w 599"/>
                  <a:gd name="T9" fmla="*/ 358 h 929"/>
                </a:gdLst>
                <a:ahLst/>
                <a:cxnLst>
                  <a:cxn ang="0">
                    <a:pos x="T0" y="T1"/>
                  </a:cxn>
                  <a:cxn ang="0">
                    <a:pos x="T2" y="T3"/>
                  </a:cxn>
                  <a:cxn ang="0">
                    <a:pos x="T4" y="T5"/>
                  </a:cxn>
                  <a:cxn ang="0">
                    <a:pos x="T6" y="T7"/>
                  </a:cxn>
                  <a:cxn ang="0">
                    <a:pos x="T8" y="T9"/>
                  </a:cxn>
                </a:cxnLst>
                <a:rect l="0" t="0" r="r" b="b"/>
                <a:pathLst>
                  <a:path w="599" h="929">
                    <a:moveTo>
                      <a:pt x="0" y="358"/>
                    </a:moveTo>
                    <a:lnTo>
                      <a:pt x="599" y="929"/>
                    </a:lnTo>
                    <a:lnTo>
                      <a:pt x="599" y="310"/>
                    </a:lnTo>
                    <a:lnTo>
                      <a:pt x="0" y="0"/>
                    </a:lnTo>
                    <a:lnTo>
                      <a:pt x="0" y="358"/>
                    </a:lnTo>
                    <a:close/>
                  </a:path>
                </a:pathLst>
              </a:custGeom>
              <a:solidFill>
                <a:srgbClr val="6C2B43">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Freeform 15">
                <a:extLst>
                  <a:ext uri="{FF2B5EF4-FFF2-40B4-BE49-F238E27FC236}">
                    <a16:creationId xmlns:a16="http://schemas.microsoft.com/office/drawing/2014/main" id="{9E296C16-05F1-44A2-B940-C376225B1C23}"/>
                  </a:ext>
                </a:extLst>
              </p:cNvPr>
              <p:cNvSpPr>
                <a:spLocks/>
              </p:cNvSpPr>
              <p:nvPr/>
            </p:nvSpPr>
            <p:spPr bwMode="auto">
              <a:xfrm>
                <a:off x="3401" y="2184"/>
                <a:ext cx="599" cy="634"/>
              </a:xfrm>
              <a:custGeom>
                <a:avLst/>
                <a:gdLst>
                  <a:gd name="T0" fmla="*/ 599 w 599"/>
                  <a:gd name="T1" fmla="*/ 16 h 634"/>
                  <a:gd name="T2" fmla="*/ 599 w 599"/>
                  <a:gd name="T3" fmla="*/ 634 h 634"/>
                  <a:gd name="T4" fmla="*/ 0 w 599"/>
                  <a:gd name="T5" fmla="*/ 357 h 634"/>
                  <a:gd name="T6" fmla="*/ 0 w 599"/>
                  <a:gd name="T7" fmla="*/ 0 h 634"/>
                  <a:gd name="T8" fmla="*/ 599 w 599"/>
                  <a:gd name="T9" fmla="*/ 16 h 634"/>
                </a:gdLst>
                <a:ahLst/>
                <a:cxnLst>
                  <a:cxn ang="0">
                    <a:pos x="T0" y="T1"/>
                  </a:cxn>
                  <a:cxn ang="0">
                    <a:pos x="T2" y="T3"/>
                  </a:cxn>
                  <a:cxn ang="0">
                    <a:pos x="T4" y="T5"/>
                  </a:cxn>
                  <a:cxn ang="0">
                    <a:pos x="T6" y="T7"/>
                  </a:cxn>
                  <a:cxn ang="0">
                    <a:pos x="T8" y="T9"/>
                  </a:cxn>
                </a:cxnLst>
                <a:rect l="0" t="0" r="r" b="b"/>
                <a:pathLst>
                  <a:path w="599" h="634">
                    <a:moveTo>
                      <a:pt x="599" y="16"/>
                    </a:moveTo>
                    <a:lnTo>
                      <a:pt x="599" y="634"/>
                    </a:lnTo>
                    <a:lnTo>
                      <a:pt x="0" y="357"/>
                    </a:lnTo>
                    <a:lnTo>
                      <a:pt x="0" y="0"/>
                    </a:lnTo>
                    <a:lnTo>
                      <a:pt x="599" y="16"/>
                    </a:lnTo>
                    <a:close/>
                  </a:path>
                </a:pathLst>
              </a:custGeom>
              <a:solidFill>
                <a:srgbClr val="DF361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Freeform 16">
                <a:extLst>
                  <a:ext uri="{FF2B5EF4-FFF2-40B4-BE49-F238E27FC236}">
                    <a16:creationId xmlns:a16="http://schemas.microsoft.com/office/drawing/2014/main" id="{1E905101-175F-4093-95DD-8F02ADF8C890}"/>
                  </a:ext>
                </a:extLst>
              </p:cNvPr>
              <p:cNvSpPr>
                <a:spLocks/>
              </p:cNvSpPr>
              <p:nvPr/>
            </p:nvSpPr>
            <p:spPr bwMode="auto">
              <a:xfrm>
                <a:off x="3401" y="1497"/>
                <a:ext cx="599" cy="635"/>
              </a:xfrm>
              <a:custGeom>
                <a:avLst/>
                <a:gdLst>
                  <a:gd name="T0" fmla="*/ 599 w 599"/>
                  <a:gd name="T1" fmla="*/ 618 h 635"/>
                  <a:gd name="T2" fmla="*/ 599 w 599"/>
                  <a:gd name="T3" fmla="*/ 0 h 635"/>
                  <a:gd name="T4" fmla="*/ 0 w 599"/>
                  <a:gd name="T5" fmla="*/ 277 h 635"/>
                  <a:gd name="T6" fmla="*/ 0 w 599"/>
                  <a:gd name="T7" fmla="*/ 635 h 635"/>
                  <a:gd name="T8" fmla="*/ 599 w 599"/>
                  <a:gd name="T9" fmla="*/ 618 h 635"/>
                </a:gdLst>
                <a:ahLst/>
                <a:cxnLst>
                  <a:cxn ang="0">
                    <a:pos x="T0" y="T1"/>
                  </a:cxn>
                  <a:cxn ang="0">
                    <a:pos x="T2" y="T3"/>
                  </a:cxn>
                  <a:cxn ang="0">
                    <a:pos x="T4" y="T5"/>
                  </a:cxn>
                  <a:cxn ang="0">
                    <a:pos x="T6" y="T7"/>
                  </a:cxn>
                  <a:cxn ang="0">
                    <a:pos x="T8" y="T9"/>
                  </a:cxn>
                </a:cxnLst>
                <a:rect l="0" t="0" r="r" b="b"/>
                <a:pathLst>
                  <a:path w="599" h="635">
                    <a:moveTo>
                      <a:pt x="599" y="618"/>
                    </a:moveTo>
                    <a:lnTo>
                      <a:pt x="599" y="0"/>
                    </a:lnTo>
                    <a:lnTo>
                      <a:pt x="0" y="277"/>
                    </a:lnTo>
                    <a:lnTo>
                      <a:pt x="0" y="635"/>
                    </a:lnTo>
                    <a:lnTo>
                      <a:pt x="599" y="618"/>
                    </a:lnTo>
                    <a:close/>
                  </a:path>
                </a:pathLst>
              </a:custGeom>
              <a:solidFill>
                <a:srgbClr val="FA9C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Freeform 17">
                <a:extLst>
                  <a:ext uri="{FF2B5EF4-FFF2-40B4-BE49-F238E27FC236}">
                    <a16:creationId xmlns:a16="http://schemas.microsoft.com/office/drawing/2014/main" id="{ABAE519B-1B81-476A-A0CC-DF61BF899027}"/>
                  </a:ext>
                </a:extLst>
              </p:cNvPr>
              <p:cNvSpPr>
                <a:spLocks/>
              </p:cNvSpPr>
              <p:nvPr/>
            </p:nvSpPr>
            <p:spPr bwMode="auto">
              <a:xfrm>
                <a:off x="1930" y="1045"/>
                <a:ext cx="542" cy="677"/>
              </a:xfrm>
              <a:custGeom>
                <a:avLst/>
                <a:gdLst>
                  <a:gd name="T0" fmla="*/ 542 w 542"/>
                  <a:gd name="T1" fmla="*/ 0 h 677"/>
                  <a:gd name="T2" fmla="*/ 0 w 542"/>
                  <a:gd name="T3" fmla="*/ 677 h 677"/>
                  <a:gd name="T4" fmla="*/ 542 w 542"/>
                  <a:gd name="T5" fmla="*/ 677 h 677"/>
                  <a:gd name="T6" fmla="*/ 542 w 542"/>
                  <a:gd name="T7" fmla="*/ 0 h 677"/>
                </a:gdLst>
                <a:ahLst/>
                <a:cxnLst>
                  <a:cxn ang="0">
                    <a:pos x="T0" y="T1"/>
                  </a:cxn>
                  <a:cxn ang="0">
                    <a:pos x="T2" y="T3"/>
                  </a:cxn>
                  <a:cxn ang="0">
                    <a:pos x="T4" y="T5"/>
                  </a:cxn>
                  <a:cxn ang="0">
                    <a:pos x="T6" y="T7"/>
                  </a:cxn>
                </a:cxnLst>
                <a:rect l="0" t="0" r="r" b="b"/>
                <a:pathLst>
                  <a:path w="542" h="677">
                    <a:moveTo>
                      <a:pt x="542" y="0"/>
                    </a:moveTo>
                    <a:lnTo>
                      <a:pt x="0" y="677"/>
                    </a:lnTo>
                    <a:lnTo>
                      <a:pt x="542" y="677"/>
                    </a:lnTo>
                    <a:lnTo>
                      <a:pt x="542" y="0"/>
                    </a:lnTo>
                    <a:close/>
                  </a:path>
                </a:pathLst>
              </a:custGeom>
              <a:solidFill>
                <a:srgbClr val="90BC33">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18">
                <a:extLst>
                  <a:ext uri="{FF2B5EF4-FFF2-40B4-BE49-F238E27FC236}">
                    <a16:creationId xmlns:a16="http://schemas.microsoft.com/office/drawing/2014/main" id="{8B2EA630-FDBF-40A4-9A94-8A8F0D4C91B7}"/>
                  </a:ext>
                </a:extLst>
              </p:cNvPr>
              <p:cNvSpPr>
                <a:spLocks/>
              </p:cNvSpPr>
              <p:nvPr/>
            </p:nvSpPr>
            <p:spPr bwMode="auto">
              <a:xfrm>
                <a:off x="1930" y="2593"/>
                <a:ext cx="542" cy="678"/>
              </a:xfrm>
              <a:custGeom>
                <a:avLst/>
                <a:gdLst>
                  <a:gd name="T0" fmla="*/ 542 w 542"/>
                  <a:gd name="T1" fmla="*/ 678 h 678"/>
                  <a:gd name="T2" fmla="*/ 0 w 542"/>
                  <a:gd name="T3" fmla="*/ 0 h 678"/>
                  <a:gd name="T4" fmla="*/ 542 w 542"/>
                  <a:gd name="T5" fmla="*/ 0 h 678"/>
                  <a:gd name="T6" fmla="*/ 542 w 542"/>
                  <a:gd name="T7" fmla="*/ 678 h 678"/>
                </a:gdLst>
                <a:ahLst/>
                <a:cxnLst>
                  <a:cxn ang="0">
                    <a:pos x="T0" y="T1"/>
                  </a:cxn>
                  <a:cxn ang="0">
                    <a:pos x="T2" y="T3"/>
                  </a:cxn>
                  <a:cxn ang="0">
                    <a:pos x="T4" y="T5"/>
                  </a:cxn>
                  <a:cxn ang="0">
                    <a:pos x="T6" y="T7"/>
                  </a:cxn>
                </a:cxnLst>
                <a:rect l="0" t="0" r="r" b="b"/>
                <a:pathLst>
                  <a:path w="542" h="678">
                    <a:moveTo>
                      <a:pt x="542" y="678"/>
                    </a:moveTo>
                    <a:lnTo>
                      <a:pt x="0" y="0"/>
                    </a:lnTo>
                    <a:lnTo>
                      <a:pt x="542" y="0"/>
                    </a:lnTo>
                    <a:lnTo>
                      <a:pt x="542" y="678"/>
                    </a:lnTo>
                    <a:close/>
                  </a:path>
                </a:pathLst>
              </a:custGeom>
              <a:solidFill>
                <a:srgbClr val="6C2B43">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Freeform 19">
                <a:extLst>
                  <a:ext uri="{FF2B5EF4-FFF2-40B4-BE49-F238E27FC236}">
                    <a16:creationId xmlns:a16="http://schemas.microsoft.com/office/drawing/2014/main" id="{0DAB0DE1-138B-4CE5-A8A9-D39F9D1A7BCC}"/>
                  </a:ext>
                </a:extLst>
              </p:cNvPr>
              <p:cNvSpPr>
                <a:spLocks/>
              </p:cNvSpPr>
              <p:nvPr/>
            </p:nvSpPr>
            <p:spPr bwMode="auto">
              <a:xfrm>
                <a:off x="2465" y="3261"/>
                <a:ext cx="7" cy="10"/>
              </a:xfrm>
              <a:custGeom>
                <a:avLst/>
                <a:gdLst>
                  <a:gd name="T0" fmla="*/ 0 w 3"/>
                  <a:gd name="T1" fmla="*/ 0 h 4"/>
                  <a:gd name="T2" fmla="*/ 7 w 3"/>
                  <a:gd name="T3" fmla="*/ 10 h 4"/>
                  <a:gd name="T4" fmla="*/ 7 w 3"/>
                  <a:gd name="T5" fmla="*/ 0 h 4"/>
                  <a:gd name="T6" fmla="*/ 0 w 3"/>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4">
                    <a:moveTo>
                      <a:pt x="0" y="0"/>
                    </a:moveTo>
                    <a:cubicBezTo>
                      <a:pt x="3" y="4"/>
                      <a:pt x="3" y="4"/>
                      <a:pt x="3" y="4"/>
                    </a:cubicBezTo>
                    <a:cubicBezTo>
                      <a:pt x="3" y="0"/>
                      <a:pt x="3" y="0"/>
                      <a:pt x="3" y="0"/>
                    </a:cubicBezTo>
                    <a:cubicBezTo>
                      <a:pt x="2" y="0"/>
                      <a:pt x="1" y="0"/>
                      <a:pt x="0" y="0"/>
                    </a:cubicBezTo>
                    <a:close/>
                  </a:path>
                </a:pathLst>
              </a:custGeom>
              <a:solidFill>
                <a:srgbClr val="46BD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41" name="Freeform 20">
                <a:extLst>
                  <a:ext uri="{FF2B5EF4-FFF2-40B4-BE49-F238E27FC236}">
                    <a16:creationId xmlns:a16="http://schemas.microsoft.com/office/drawing/2014/main" id="{B4A1D111-FC91-4FBD-A9C3-949564D3BDB0}"/>
                  </a:ext>
                </a:extLst>
              </p:cNvPr>
              <p:cNvSpPr>
                <a:spLocks/>
              </p:cNvSpPr>
              <p:nvPr/>
            </p:nvSpPr>
            <p:spPr bwMode="auto">
              <a:xfrm>
                <a:off x="1603" y="2184"/>
                <a:ext cx="869" cy="357"/>
              </a:xfrm>
              <a:custGeom>
                <a:avLst/>
                <a:gdLst>
                  <a:gd name="T0" fmla="*/ 0 w 367"/>
                  <a:gd name="T1" fmla="*/ 0 h 151"/>
                  <a:gd name="T2" fmla="*/ 121 w 367"/>
                  <a:gd name="T3" fmla="*/ 151 h 151"/>
                  <a:gd name="T4" fmla="*/ 367 w 367"/>
                  <a:gd name="T5" fmla="*/ 151 h 151"/>
                  <a:gd name="T6" fmla="*/ 367 w 367"/>
                  <a:gd name="T7" fmla="*/ 0 h 151"/>
                  <a:gd name="T8" fmla="*/ 0 w 367"/>
                  <a:gd name="T9" fmla="*/ 0 h 151"/>
                </a:gdLst>
                <a:ahLst/>
                <a:cxnLst>
                  <a:cxn ang="0">
                    <a:pos x="T0" y="T1"/>
                  </a:cxn>
                  <a:cxn ang="0">
                    <a:pos x="T2" y="T3"/>
                  </a:cxn>
                  <a:cxn ang="0">
                    <a:pos x="T4" y="T5"/>
                  </a:cxn>
                  <a:cxn ang="0">
                    <a:pos x="T6" y="T7"/>
                  </a:cxn>
                  <a:cxn ang="0">
                    <a:pos x="T8" y="T9"/>
                  </a:cxn>
                </a:cxnLst>
                <a:rect l="0" t="0" r="r" b="b"/>
                <a:pathLst>
                  <a:path w="367" h="151">
                    <a:moveTo>
                      <a:pt x="0" y="0"/>
                    </a:moveTo>
                    <a:cubicBezTo>
                      <a:pt x="121" y="151"/>
                      <a:pt x="121" y="151"/>
                      <a:pt x="121" y="151"/>
                    </a:cubicBezTo>
                    <a:cubicBezTo>
                      <a:pt x="203" y="151"/>
                      <a:pt x="285" y="151"/>
                      <a:pt x="367" y="151"/>
                    </a:cubicBezTo>
                    <a:cubicBezTo>
                      <a:pt x="367" y="0"/>
                      <a:pt x="367" y="0"/>
                      <a:pt x="367" y="0"/>
                    </a:cubicBezTo>
                    <a:cubicBezTo>
                      <a:pt x="245" y="0"/>
                      <a:pt x="122" y="0"/>
                      <a:pt x="0" y="0"/>
                    </a:cubicBezTo>
                    <a:close/>
                  </a:path>
                </a:pathLst>
              </a:custGeom>
              <a:solidFill>
                <a:srgbClr val="DF361F">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21">
                <a:extLst>
                  <a:ext uri="{FF2B5EF4-FFF2-40B4-BE49-F238E27FC236}">
                    <a16:creationId xmlns:a16="http://schemas.microsoft.com/office/drawing/2014/main" id="{4E553EC6-01B1-4442-8A38-6C8967164A11}"/>
                  </a:ext>
                </a:extLst>
              </p:cNvPr>
              <p:cNvSpPr>
                <a:spLocks/>
              </p:cNvSpPr>
              <p:nvPr/>
            </p:nvSpPr>
            <p:spPr bwMode="auto">
              <a:xfrm>
                <a:off x="1603" y="1774"/>
                <a:ext cx="869" cy="358"/>
              </a:xfrm>
              <a:custGeom>
                <a:avLst/>
                <a:gdLst>
                  <a:gd name="T0" fmla="*/ 121 w 367"/>
                  <a:gd name="T1" fmla="*/ 0 h 151"/>
                  <a:gd name="T2" fmla="*/ 0 w 367"/>
                  <a:gd name="T3" fmla="*/ 151 h 151"/>
                  <a:gd name="T4" fmla="*/ 367 w 367"/>
                  <a:gd name="T5" fmla="*/ 151 h 151"/>
                  <a:gd name="T6" fmla="*/ 367 w 367"/>
                  <a:gd name="T7" fmla="*/ 0 h 151"/>
                  <a:gd name="T8" fmla="*/ 121 w 367"/>
                  <a:gd name="T9" fmla="*/ 0 h 151"/>
                </a:gdLst>
                <a:ahLst/>
                <a:cxnLst>
                  <a:cxn ang="0">
                    <a:pos x="T0" y="T1"/>
                  </a:cxn>
                  <a:cxn ang="0">
                    <a:pos x="T2" y="T3"/>
                  </a:cxn>
                  <a:cxn ang="0">
                    <a:pos x="T4" y="T5"/>
                  </a:cxn>
                  <a:cxn ang="0">
                    <a:pos x="T6" y="T7"/>
                  </a:cxn>
                  <a:cxn ang="0">
                    <a:pos x="T8" y="T9"/>
                  </a:cxn>
                </a:cxnLst>
                <a:rect l="0" t="0" r="r" b="b"/>
                <a:pathLst>
                  <a:path w="367" h="151">
                    <a:moveTo>
                      <a:pt x="121" y="0"/>
                    </a:moveTo>
                    <a:cubicBezTo>
                      <a:pt x="0" y="151"/>
                      <a:pt x="0" y="151"/>
                      <a:pt x="0" y="151"/>
                    </a:cubicBezTo>
                    <a:cubicBezTo>
                      <a:pt x="122" y="151"/>
                      <a:pt x="245" y="151"/>
                      <a:pt x="367" y="151"/>
                    </a:cubicBezTo>
                    <a:cubicBezTo>
                      <a:pt x="367" y="0"/>
                      <a:pt x="367" y="0"/>
                      <a:pt x="367" y="0"/>
                    </a:cubicBezTo>
                    <a:cubicBezTo>
                      <a:pt x="285" y="0"/>
                      <a:pt x="203" y="0"/>
                      <a:pt x="121" y="0"/>
                    </a:cubicBezTo>
                    <a:close/>
                  </a:path>
                </a:pathLst>
              </a:custGeom>
              <a:solidFill>
                <a:srgbClr val="FA9C0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63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8" name="Content Placeholder 2">
              <a:extLst>
                <a:ext uri="{FF2B5EF4-FFF2-40B4-BE49-F238E27FC236}">
                  <a16:creationId xmlns:a16="http://schemas.microsoft.com/office/drawing/2014/main" id="{2A7CDE3C-15C2-4ADC-B2A7-F2625306C49B}"/>
                </a:ext>
              </a:extLst>
            </p:cNvPr>
            <p:cNvSpPr txBox="1">
              <a:spLocks/>
            </p:cNvSpPr>
            <p:nvPr/>
          </p:nvSpPr>
          <p:spPr bwMode="auto">
            <a:xfrm>
              <a:off x="6893848" y="1361790"/>
              <a:ext cx="2025254"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9" rIns="68564"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630" fontAlgn="base">
                <a:lnSpc>
                  <a:spcPct val="100000"/>
                </a:lnSpc>
                <a:spcBef>
                  <a:spcPct val="20000"/>
                </a:spcBef>
                <a:spcAft>
                  <a:spcPct val="0"/>
                </a:spcAft>
                <a:buNone/>
                <a:defRPr/>
              </a:pPr>
              <a:r>
                <a:rPr lang="en-US" altLang="zh-CN" sz="1400" dirty="0"/>
                <a:t>Acrylic tube, rubber band, motor, small wooden stick, line</a:t>
              </a:r>
              <a:endParaRPr kumimoji="0" lang="en-US" altLang="zh-CN" sz="105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9" name="Content Placeholder 2">
              <a:extLst>
                <a:ext uri="{FF2B5EF4-FFF2-40B4-BE49-F238E27FC236}">
                  <a16:creationId xmlns:a16="http://schemas.microsoft.com/office/drawing/2014/main" id="{C42A756C-3395-4655-9A6A-9DA175424B01}"/>
                </a:ext>
              </a:extLst>
            </p:cNvPr>
            <p:cNvSpPr txBox="1">
              <a:spLocks/>
            </p:cNvSpPr>
            <p:nvPr/>
          </p:nvSpPr>
          <p:spPr bwMode="auto">
            <a:xfrm>
              <a:off x="6910387" y="2162175"/>
              <a:ext cx="2025254"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9" rIns="68564"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defTabSz="685630" fontAlgn="base">
                <a:lnSpc>
                  <a:spcPct val="100000"/>
                </a:lnSpc>
                <a:spcBef>
                  <a:spcPct val="20000"/>
                </a:spcBef>
                <a:spcAft>
                  <a:spcPct val="0"/>
                </a:spcAft>
                <a:buNone/>
                <a:defRPr/>
              </a:pPr>
              <a:r>
                <a:rPr lang="en-US" altLang="zh-CN" sz="1600" dirty="0"/>
                <a:t>Elastic force of the rubber band to release item</a:t>
              </a:r>
              <a:endParaRPr kumimoji="0" lang="en-US" altLang="zh-CN" sz="16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20" name="Content Placeholder 2">
              <a:extLst>
                <a:ext uri="{FF2B5EF4-FFF2-40B4-BE49-F238E27FC236}">
                  <a16:creationId xmlns:a16="http://schemas.microsoft.com/office/drawing/2014/main" id="{4D4DC5E5-6507-4F02-B292-508B260B3604}"/>
                </a:ext>
              </a:extLst>
            </p:cNvPr>
            <p:cNvSpPr txBox="1">
              <a:spLocks/>
            </p:cNvSpPr>
            <p:nvPr/>
          </p:nvSpPr>
          <p:spPr bwMode="auto">
            <a:xfrm>
              <a:off x="6910387" y="3020616"/>
              <a:ext cx="2025254"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9" rIns="68564"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228600" lvl="0" indent="-228600" defTabSz="685630" fontAlgn="base">
                <a:lnSpc>
                  <a:spcPct val="100000"/>
                </a:lnSpc>
                <a:spcBef>
                  <a:spcPct val="20000"/>
                </a:spcBef>
                <a:spcAft>
                  <a:spcPct val="0"/>
                </a:spcAft>
                <a:buAutoNum type="arabicPeriod"/>
                <a:defRPr/>
              </a:pPr>
              <a:endParaRPr kumimoji="0" lang="en-US" altLang="zh-CN" sz="14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21" name="Content Placeholder 2">
              <a:extLst>
                <a:ext uri="{FF2B5EF4-FFF2-40B4-BE49-F238E27FC236}">
                  <a16:creationId xmlns:a16="http://schemas.microsoft.com/office/drawing/2014/main" id="{068D67B3-4DB3-4B63-89EC-3413DF77C2C5}"/>
                </a:ext>
              </a:extLst>
            </p:cNvPr>
            <p:cNvSpPr txBox="1">
              <a:spLocks/>
            </p:cNvSpPr>
            <p:nvPr/>
          </p:nvSpPr>
          <p:spPr bwMode="auto">
            <a:xfrm>
              <a:off x="6910387" y="3850481"/>
              <a:ext cx="2233612"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9" rIns="68564"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228600" lvl="0" indent="-228600" defTabSz="685630" fontAlgn="base">
                <a:lnSpc>
                  <a:spcPct val="100000"/>
                </a:lnSpc>
                <a:spcBef>
                  <a:spcPct val="20000"/>
                </a:spcBef>
                <a:spcAft>
                  <a:spcPct val="0"/>
                </a:spcAft>
                <a:buAutoNum type="arabicPeriod"/>
                <a:defRPr/>
              </a:pPr>
              <a:r>
                <a:rPr lang="en-US" altLang="zh-CN" sz="1400" dirty="0">
                  <a:solidFill>
                    <a:schemeClr val="bg1"/>
                  </a:solidFill>
                </a:rPr>
                <a:t>Low cost</a:t>
              </a:r>
            </a:p>
            <a:p>
              <a:pPr marL="228600" lvl="0" indent="-228600" defTabSz="685630" fontAlgn="base">
                <a:lnSpc>
                  <a:spcPct val="100000"/>
                </a:lnSpc>
                <a:spcBef>
                  <a:spcPct val="20000"/>
                </a:spcBef>
                <a:spcAft>
                  <a:spcPct val="0"/>
                </a:spcAft>
                <a:buAutoNum type="arabicPeriod"/>
                <a:defRPr/>
              </a:pPr>
              <a:r>
                <a:rPr lang="en-US" altLang="zh-CN" sz="1400" kern="0" dirty="0">
                  <a:solidFill>
                    <a:prstClr val="white"/>
                  </a:solidFill>
                </a:rPr>
                <a:t>Lower voltage requirements</a:t>
              </a:r>
            </a:p>
            <a:p>
              <a:pPr marL="228600" lvl="0" indent="-228600" defTabSz="685630" fontAlgn="base">
                <a:lnSpc>
                  <a:spcPct val="100000"/>
                </a:lnSpc>
                <a:spcBef>
                  <a:spcPct val="20000"/>
                </a:spcBef>
                <a:spcAft>
                  <a:spcPct val="0"/>
                </a:spcAft>
                <a:buAutoNum type="arabicPeriod"/>
                <a:defRPr/>
              </a:pPr>
              <a:r>
                <a:rPr lang="en-US" altLang="zh-CN" sz="1400" kern="0" dirty="0">
                  <a:solidFill>
                    <a:prstClr val="white"/>
                  </a:solidFill>
                </a:rPr>
                <a:t>Easy to build and control</a:t>
              </a:r>
            </a:p>
          </p:txBody>
        </p:sp>
        <p:sp>
          <p:nvSpPr>
            <p:cNvPr id="22" name="Rectangle 1436">
              <a:extLst>
                <a:ext uri="{FF2B5EF4-FFF2-40B4-BE49-F238E27FC236}">
                  <a16:creationId xmlns:a16="http://schemas.microsoft.com/office/drawing/2014/main" id="{F2DF1C99-70C7-40FD-A1BE-BC911902AA3B}"/>
                </a:ext>
              </a:extLst>
            </p:cNvPr>
            <p:cNvSpPr>
              <a:spLocks noChangeArrowheads="1"/>
            </p:cNvSpPr>
            <p:nvPr/>
          </p:nvSpPr>
          <p:spPr bwMode="auto">
            <a:xfrm>
              <a:off x="5172057" y="2088368"/>
              <a:ext cx="465593" cy="14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685630" fontAlgn="base">
                <a:spcBef>
                  <a:spcPct val="0"/>
                </a:spcBef>
                <a:spcAft>
                  <a:spcPct val="0"/>
                </a:spcAft>
              </a:pPr>
              <a:r>
                <a:rPr lang="en-US" altLang="zh-CN" sz="1200" dirty="0"/>
                <a:t>Materials</a:t>
              </a:r>
              <a:endParaRPr lang="en-US" altLang="zh-CN" sz="1200" b="1" dirty="0">
                <a:solidFill>
                  <a:prstClr val="white"/>
                </a:solidFill>
                <a:cs typeface="Arial" panose="020B0604020202020204" pitchFamily="34" charset="0"/>
              </a:endParaRPr>
            </a:p>
          </p:txBody>
        </p:sp>
        <p:sp>
          <p:nvSpPr>
            <p:cNvPr id="23" name="Rectangle 1436">
              <a:extLst>
                <a:ext uri="{FF2B5EF4-FFF2-40B4-BE49-F238E27FC236}">
                  <a16:creationId xmlns:a16="http://schemas.microsoft.com/office/drawing/2014/main" id="{DFEFD6D6-703F-4803-9A18-66E7C0E0F367}"/>
                </a:ext>
              </a:extLst>
            </p:cNvPr>
            <p:cNvSpPr>
              <a:spLocks noChangeArrowheads="1"/>
            </p:cNvSpPr>
            <p:nvPr/>
          </p:nvSpPr>
          <p:spPr bwMode="auto">
            <a:xfrm>
              <a:off x="5202394" y="2587236"/>
              <a:ext cx="428709" cy="14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685630" fontAlgn="base">
                <a:spcBef>
                  <a:spcPct val="0"/>
                </a:spcBef>
                <a:spcAft>
                  <a:spcPct val="0"/>
                </a:spcAft>
              </a:pPr>
              <a:r>
                <a:rPr lang="en-US" altLang="zh-CN" sz="1200" dirty="0"/>
                <a:t>Principle</a:t>
              </a:r>
              <a:endParaRPr lang="en-US" altLang="zh-CN" sz="1200" b="1" dirty="0">
                <a:solidFill>
                  <a:prstClr val="white"/>
                </a:solidFill>
                <a:cs typeface="Arial" panose="020B0604020202020204" pitchFamily="34" charset="0"/>
              </a:endParaRPr>
            </a:p>
          </p:txBody>
        </p:sp>
        <p:sp>
          <p:nvSpPr>
            <p:cNvPr id="24" name="Rectangle 1436">
              <a:extLst>
                <a:ext uri="{FF2B5EF4-FFF2-40B4-BE49-F238E27FC236}">
                  <a16:creationId xmlns:a16="http://schemas.microsoft.com/office/drawing/2014/main" id="{712B2AB8-DBE4-4989-BB70-C3BAD0354B29}"/>
                </a:ext>
              </a:extLst>
            </p:cNvPr>
            <p:cNvSpPr>
              <a:spLocks noChangeArrowheads="1"/>
            </p:cNvSpPr>
            <p:nvPr/>
          </p:nvSpPr>
          <p:spPr bwMode="auto">
            <a:xfrm>
              <a:off x="5018481" y="3076586"/>
              <a:ext cx="731047" cy="14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685630" fontAlgn="base">
                <a:spcBef>
                  <a:spcPct val="0"/>
                </a:spcBef>
                <a:spcAft>
                  <a:spcPct val="0"/>
                </a:spcAft>
              </a:pPr>
              <a:r>
                <a:rPr lang="en-US" altLang="zh-CN" sz="1200" dirty="0"/>
                <a:t>Disadvantages</a:t>
              </a:r>
              <a:endParaRPr lang="en-US" altLang="zh-CN" sz="1200" b="1" dirty="0">
                <a:solidFill>
                  <a:prstClr val="white"/>
                </a:solidFill>
                <a:cs typeface="Arial" panose="020B0604020202020204" pitchFamily="34" charset="0"/>
              </a:endParaRPr>
            </a:p>
          </p:txBody>
        </p:sp>
        <p:sp>
          <p:nvSpPr>
            <p:cNvPr id="25" name="Rectangle 1436">
              <a:extLst>
                <a:ext uri="{FF2B5EF4-FFF2-40B4-BE49-F238E27FC236}">
                  <a16:creationId xmlns:a16="http://schemas.microsoft.com/office/drawing/2014/main" id="{C2A92F8D-5CEE-4BC0-92E8-A0AEB2F58F67}"/>
                </a:ext>
              </a:extLst>
            </p:cNvPr>
            <p:cNvSpPr>
              <a:spLocks noChangeArrowheads="1"/>
            </p:cNvSpPr>
            <p:nvPr/>
          </p:nvSpPr>
          <p:spPr bwMode="auto">
            <a:xfrm>
              <a:off x="5018482" y="3552837"/>
              <a:ext cx="808459" cy="14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685630" fontAlgn="base">
                <a:spcBef>
                  <a:spcPct val="0"/>
                </a:spcBef>
                <a:spcAft>
                  <a:spcPct val="0"/>
                </a:spcAft>
              </a:pPr>
              <a:r>
                <a:rPr lang="en-US" altLang="zh-CN" sz="1200" b="1" dirty="0">
                  <a:solidFill>
                    <a:prstClr val="white"/>
                  </a:solidFill>
                  <a:cs typeface="Arial" panose="020B0604020202020204" pitchFamily="34" charset="0"/>
                </a:rPr>
                <a:t>Adopted reason</a:t>
              </a:r>
            </a:p>
          </p:txBody>
        </p:sp>
      </p:grpSp>
      <p:grpSp>
        <p:nvGrpSpPr>
          <p:cNvPr id="43" name="Group 14">
            <a:extLst>
              <a:ext uri="{FF2B5EF4-FFF2-40B4-BE49-F238E27FC236}">
                <a16:creationId xmlns:a16="http://schemas.microsoft.com/office/drawing/2014/main" id="{380D347E-3988-45BB-97A6-BF437D514F4C}"/>
              </a:ext>
            </a:extLst>
          </p:cNvPr>
          <p:cNvGrpSpPr>
            <a:grpSpLocks/>
          </p:cNvGrpSpPr>
          <p:nvPr/>
        </p:nvGrpSpPr>
        <p:grpSpPr bwMode="auto">
          <a:xfrm>
            <a:off x="467544" y="267494"/>
            <a:ext cx="742950" cy="741759"/>
            <a:chOff x="3760631" y="2078243"/>
            <a:chExt cx="989462" cy="988804"/>
          </a:xfrm>
        </p:grpSpPr>
        <p:sp>
          <p:nvSpPr>
            <p:cNvPr id="44" name="Rectangle 15">
              <a:extLst>
                <a:ext uri="{FF2B5EF4-FFF2-40B4-BE49-F238E27FC236}">
                  <a16:creationId xmlns:a16="http://schemas.microsoft.com/office/drawing/2014/main" id="{7CA5B2C2-963F-4298-B153-CECD645A0DE4}"/>
                </a:ext>
              </a:extLst>
            </p:cNvPr>
            <p:cNvSpPr/>
            <p:nvPr/>
          </p:nvSpPr>
          <p:spPr>
            <a:xfrm>
              <a:off x="3760631" y="2203629"/>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45" name="Rectangle 16">
              <a:extLst>
                <a:ext uri="{FF2B5EF4-FFF2-40B4-BE49-F238E27FC236}">
                  <a16:creationId xmlns:a16="http://schemas.microsoft.com/office/drawing/2014/main" id="{61013C9C-F5C8-4177-AD74-A6B8DA34DFD9}"/>
                </a:ext>
              </a:extLst>
            </p:cNvPr>
            <p:cNvSpPr/>
            <p:nvPr/>
          </p:nvSpPr>
          <p:spPr>
            <a:xfrm>
              <a:off x="3874800" y="2078243"/>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46" name="Oval 17">
              <a:extLst>
                <a:ext uri="{FF2B5EF4-FFF2-40B4-BE49-F238E27FC236}">
                  <a16:creationId xmlns:a16="http://schemas.microsoft.com/office/drawing/2014/main" id="{E7B1B7DF-A0F4-4570-A531-391F473A3F08}"/>
                </a:ext>
              </a:extLst>
            </p:cNvPr>
            <p:cNvSpPr/>
            <p:nvPr/>
          </p:nvSpPr>
          <p:spPr>
            <a:xfrm>
              <a:off x="3816129" y="2135381"/>
              <a:ext cx="876879"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3</a:t>
              </a:r>
            </a:p>
          </p:txBody>
        </p:sp>
      </p:grpSp>
      <p:sp>
        <p:nvSpPr>
          <p:cNvPr id="47" name="文本框 46">
            <a:extLst>
              <a:ext uri="{FF2B5EF4-FFF2-40B4-BE49-F238E27FC236}">
                <a16:creationId xmlns:a16="http://schemas.microsoft.com/office/drawing/2014/main" id="{FEA5D3F6-86F8-430D-BDFD-EA675D04AAEE}"/>
              </a:ext>
            </a:extLst>
          </p:cNvPr>
          <p:cNvSpPr txBox="1"/>
          <p:nvPr/>
        </p:nvSpPr>
        <p:spPr>
          <a:xfrm>
            <a:off x="1432133" y="445477"/>
            <a:ext cx="1793761" cy="369332"/>
          </a:xfrm>
          <a:prstGeom prst="rect">
            <a:avLst/>
          </a:prstGeom>
          <a:noFill/>
        </p:spPr>
        <p:txBody>
          <a:bodyPr wrap="none" rtlCol="0">
            <a:spAutoFit/>
          </a:bodyPr>
          <a:lstStyle/>
          <a:p>
            <a:r>
              <a:rPr lang="en-US" altLang="zh-CN" dirty="0"/>
              <a:t>Idea 3 (adopted) </a:t>
            </a:r>
            <a:endParaRPr lang="zh-CN" altLang="en-US" dirty="0"/>
          </a:p>
        </p:txBody>
      </p:sp>
      <p:sp>
        <p:nvSpPr>
          <p:cNvPr id="49" name="矩形 48">
            <a:extLst>
              <a:ext uri="{FF2B5EF4-FFF2-40B4-BE49-F238E27FC236}">
                <a16:creationId xmlns:a16="http://schemas.microsoft.com/office/drawing/2014/main" id="{180E2C03-51EA-480A-A1B8-26629FB6ED3C}"/>
              </a:ext>
            </a:extLst>
          </p:cNvPr>
          <p:cNvSpPr/>
          <p:nvPr/>
        </p:nvSpPr>
        <p:spPr>
          <a:xfrm>
            <a:off x="312789" y="2491147"/>
            <a:ext cx="2016225" cy="6356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altLang="zh-CN"/>
              <a:t>DIY simple luncher</a:t>
            </a:r>
            <a:endParaRPr lang="zh-CN" altLang="en-US" dirty="0"/>
          </a:p>
        </p:txBody>
      </p:sp>
      <p:pic>
        <p:nvPicPr>
          <p:cNvPr id="50" name="图片 49">
            <a:extLst>
              <a:ext uri="{FF2B5EF4-FFF2-40B4-BE49-F238E27FC236}">
                <a16:creationId xmlns:a16="http://schemas.microsoft.com/office/drawing/2014/main" id="{F9AD7513-FC2F-48FA-AA99-4903A450631D}"/>
              </a:ext>
            </a:extLst>
          </p:cNvPr>
          <p:cNvPicPr>
            <a:picLocks noChangeAspect="1"/>
          </p:cNvPicPr>
          <p:nvPr/>
        </p:nvPicPr>
        <p:blipFill>
          <a:blip r:embed="rId2"/>
          <a:stretch>
            <a:fillRect/>
          </a:stretch>
        </p:blipFill>
        <p:spPr>
          <a:xfrm>
            <a:off x="264613" y="3241991"/>
            <a:ext cx="2112593" cy="1774843"/>
          </a:xfrm>
          <a:prstGeom prst="rect">
            <a:avLst/>
          </a:prstGeom>
        </p:spPr>
      </p:pic>
      <p:sp>
        <p:nvSpPr>
          <p:cNvPr id="51" name="文本框 50">
            <a:extLst>
              <a:ext uri="{FF2B5EF4-FFF2-40B4-BE49-F238E27FC236}">
                <a16:creationId xmlns:a16="http://schemas.microsoft.com/office/drawing/2014/main" id="{6CB2BF0B-8937-4D57-A131-516C72F5D14B}"/>
              </a:ext>
            </a:extLst>
          </p:cNvPr>
          <p:cNvSpPr txBox="1"/>
          <p:nvPr/>
        </p:nvSpPr>
        <p:spPr>
          <a:xfrm>
            <a:off x="6111852" y="2968084"/>
            <a:ext cx="3096682" cy="738664"/>
          </a:xfrm>
          <a:prstGeom prst="rect">
            <a:avLst/>
          </a:prstGeom>
          <a:noFill/>
        </p:spPr>
        <p:txBody>
          <a:bodyPr wrap="none" rtlCol="0">
            <a:spAutoFit/>
          </a:bodyPr>
          <a:lstStyle/>
          <a:p>
            <a:pPr marL="342900" indent="-342900">
              <a:buAutoNum type="arabicPeriod"/>
            </a:pPr>
            <a:r>
              <a:rPr lang="en-US" altLang="zh-CN" sz="1400" dirty="0"/>
              <a:t>Difficult to tighten the rubber band</a:t>
            </a:r>
          </a:p>
          <a:p>
            <a:pPr marL="342900" indent="-342900">
              <a:buAutoNum type="arabicPeriod"/>
            </a:pPr>
            <a:endParaRPr lang="en-US" altLang="zh-CN" sz="1400" dirty="0"/>
          </a:p>
          <a:p>
            <a:pPr marL="342900" indent="-342900">
              <a:buAutoNum type="arabicPeriod"/>
            </a:pPr>
            <a:r>
              <a:rPr lang="en-US" altLang="zh-CN" sz="1400" dirty="0"/>
              <a:t>Easy to get stuck</a:t>
            </a:r>
            <a:endParaRPr lang="zh-CN" altLang="en-US" sz="1400" dirty="0"/>
          </a:p>
        </p:txBody>
      </p:sp>
    </p:spTree>
    <p:extLst>
      <p:ext uri="{BB962C8B-B14F-4D97-AF65-F5344CB8AC3E}">
        <p14:creationId xmlns:p14="http://schemas.microsoft.com/office/powerpoint/2010/main" val="128057613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52"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Scale>
                                      <p:cBhvr>
                                        <p:cTn id="10"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43"/>
                                        </p:tgtEl>
                                        <p:attrNameLst>
                                          <p:attrName>ppt_x</p:attrName>
                                          <p:attrName>ppt_y</p:attrName>
                                        </p:attrNameLst>
                                      </p:cBhvr>
                                    </p:animMotion>
                                    <p:animEffect transition="in" filter="fade">
                                      <p:cBhvr>
                                        <p:cTn id="12"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2">
            <a:extLst>
              <a:ext uri="{FF2B5EF4-FFF2-40B4-BE49-F238E27FC236}">
                <a16:creationId xmlns:a16="http://schemas.microsoft.com/office/drawing/2014/main" id="{81D03DF5-5C11-49F0-B64E-72AA54B3FA0D}"/>
              </a:ext>
            </a:extLst>
          </p:cNvPr>
          <p:cNvSpPr>
            <a:spLocks/>
          </p:cNvSpPr>
          <p:nvPr/>
        </p:nvSpPr>
        <p:spPr bwMode="auto">
          <a:xfrm>
            <a:off x="3866278" y="1647618"/>
            <a:ext cx="4259355" cy="241319"/>
          </a:xfrm>
          <a:custGeom>
            <a:avLst/>
            <a:gdLst>
              <a:gd name="T0" fmla="*/ 0 w 5242560"/>
              <a:gd name="T1" fmla="*/ 297180 h 297180"/>
              <a:gd name="T2" fmla="*/ 1059180 w 5242560"/>
              <a:gd name="T3" fmla="*/ 7620 h 297180"/>
              <a:gd name="T4" fmla="*/ 2095500 w 5242560"/>
              <a:gd name="T5" fmla="*/ 281940 h 297180"/>
              <a:gd name="T6" fmla="*/ 3147060 w 5242560"/>
              <a:gd name="T7" fmla="*/ 0 h 297180"/>
              <a:gd name="T8" fmla="*/ 4191000 w 5242560"/>
              <a:gd name="T9" fmla="*/ 289560 h 297180"/>
              <a:gd name="T10" fmla="*/ 5242560 w 5242560"/>
              <a:gd name="T11" fmla="*/ 0 h 297180"/>
            </a:gdLst>
            <a:ahLst/>
            <a:cxnLst>
              <a:cxn ang="0">
                <a:pos x="T0" y="T1"/>
              </a:cxn>
              <a:cxn ang="0">
                <a:pos x="T2" y="T3"/>
              </a:cxn>
              <a:cxn ang="0">
                <a:pos x="T4" y="T5"/>
              </a:cxn>
              <a:cxn ang="0">
                <a:pos x="T6" y="T7"/>
              </a:cxn>
              <a:cxn ang="0">
                <a:pos x="T8" y="T9"/>
              </a:cxn>
              <a:cxn ang="0">
                <a:pos x="T10" y="T11"/>
              </a:cxn>
            </a:cxnLst>
            <a:rect l="0" t="0" r="r" b="b"/>
            <a:pathLst>
              <a:path w="5242560" h="297180">
                <a:moveTo>
                  <a:pt x="0" y="297180"/>
                </a:moveTo>
                <a:lnTo>
                  <a:pt x="1059180" y="7620"/>
                </a:lnTo>
                <a:lnTo>
                  <a:pt x="2095500" y="281940"/>
                </a:lnTo>
                <a:lnTo>
                  <a:pt x="3147060" y="0"/>
                </a:lnTo>
                <a:lnTo>
                  <a:pt x="4191000" y="289560"/>
                </a:lnTo>
                <a:lnTo>
                  <a:pt x="5242560" y="0"/>
                </a:lnTo>
              </a:path>
            </a:pathLst>
          </a:custGeom>
          <a:noFill/>
          <a:ln w="19050" cap="flat" cmpd="sng">
            <a:solidFill>
              <a:schemeClr val="bg1"/>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defTabSz="684703" fontAlgn="base">
              <a:spcBef>
                <a:spcPct val="0"/>
              </a:spcBef>
              <a:spcAft>
                <a:spcPct val="0"/>
              </a:spcAft>
            </a:pPr>
            <a:endParaRPr lang="zh-CN" altLang="en-US" sz="1348">
              <a:solidFill>
                <a:srgbClr val="000000"/>
              </a:solidFill>
            </a:endParaRPr>
          </a:p>
        </p:txBody>
      </p:sp>
      <p:sp>
        <p:nvSpPr>
          <p:cNvPr id="44" name="MH_Other_6">
            <a:extLst>
              <a:ext uri="{FF2B5EF4-FFF2-40B4-BE49-F238E27FC236}">
                <a16:creationId xmlns:a16="http://schemas.microsoft.com/office/drawing/2014/main" id="{0A0A410E-41F7-4043-AC24-FB86C8889720}"/>
              </a:ext>
            </a:extLst>
          </p:cNvPr>
          <p:cNvSpPr/>
          <p:nvPr/>
        </p:nvSpPr>
        <p:spPr bwMode="auto">
          <a:xfrm>
            <a:off x="4572000" y="1053547"/>
            <a:ext cx="1456134" cy="914400"/>
          </a:xfrm>
          <a:prstGeom prst="bentArrow">
            <a:avLst>
              <a:gd name="adj1" fmla="val 18510"/>
              <a:gd name="adj2" fmla="val 25000"/>
              <a:gd name="adj3" fmla="val 25000"/>
              <a:gd name="adj4" fmla="val 27631"/>
            </a:avLst>
          </a:prstGeom>
          <a:ln/>
        </p:spPr>
        <p:style>
          <a:lnRef idx="2">
            <a:schemeClr val="accent1"/>
          </a:lnRef>
          <a:fillRef idx="1">
            <a:schemeClr val="lt1"/>
          </a:fillRef>
          <a:effectRef idx="0">
            <a:schemeClr val="accent1"/>
          </a:effectRef>
          <a:fontRef idx="minor">
            <a:schemeClr val="dk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3">
              <a:solidFill>
                <a:srgbClr val="FFFFFF"/>
              </a:solidFill>
            </a:endParaRPr>
          </a:p>
        </p:txBody>
      </p:sp>
      <p:sp>
        <p:nvSpPr>
          <p:cNvPr id="45" name="MH_Other_7">
            <a:extLst>
              <a:ext uri="{FF2B5EF4-FFF2-40B4-BE49-F238E27FC236}">
                <a16:creationId xmlns:a16="http://schemas.microsoft.com/office/drawing/2014/main" id="{1FDDB2A3-BAF0-4850-AA6B-BC4B9A518720}"/>
              </a:ext>
            </a:extLst>
          </p:cNvPr>
          <p:cNvSpPr/>
          <p:nvPr/>
        </p:nvSpPr>
        <p:spPr bwMode="auto">
          <a:xfrm flipH="1">
            <a:off x="3287315" y="1571551"/>
            <a:ext cx="1456135" cy="914400"/>
          </a:xfrm>
          <a:prstGeom prst="bentArrow">
            <a:avLst>
              <a:gd name="adj1" fmla="val 18510"/>
              <a:gd name="adj2" fmla="val 25000"/>
              <a:gd name="adj3" fmla="val 25000"/>
              <a:gd name="adj4" fmla="val 27631"/>
            </a:avLst>
          </a:prstGeom>
          <a:ln/>
        </p:spPr>
        <p:style>
          <a:lnRef idx="2">
            <a:schemeClr val="accent1"/>
          </a:lnRef>
          <a:fillRef idx="1">
            <a:schemeClr val="lt1"/>
          </a:fillRef>
          <a:effectRef idx="0">
            <a:schemeClr val="accent1"/>
          </a:effectRef>
          <a:fontRef idx="minor">
            <a:schemeClr val="dk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3">
              <a:solidFill>
                <a:srgbClr val="FFFFFF"/>
              </a:solidFill>
            </a:endParaRPr>
          </a:p>
        </p:txBody>
      </p:sp>
      <p:sp>
        <p:nvSpPr>
          <p:cNvPr id="46" name="MH_Other_8">
            <a:extLst>
              <a:ext uri="{FF2B5EF4-FFF2-40B4-BE49-F238E27FC236}">
                <a16:creationId xmlns:a16="http://schemas.microsoft.com/office/drawing/2014/main" id="{D75CE432-B77E-4FF1-94B0-C737A5C3A13A}"/>
              </a:ext>
            </a:extLst>
          </p:cNvPr>
          <p:cNvSpPr/>
          <p:nvPr/>
        </p:nvSpPr>
        <p:spPr bwMode="auto">
          <a:xfrm>
            <a:off x="4572000" y="2084710"/>
            <a:ext cx="1456134" cy="913210"/>
          </a:xfrm>
          <a:prstGeom prst="bentArrow">
            <a:avLst>
              <a:gd name="adj1" fmla="val 18510"/>
              <a:gd name="adj2" fmla="val 25000"/>
              <a:gd name="adj3" fmla="val 25000"/>
              <a:gd name="adj4" fmla="val 27631"/>
            </a:avLst>
          </a:prstGeom>
          <a:ln/>
        </p:spPr>
        <p:style>
          <a:lnRef idx="2">
            <a:schemeClr val="accent1"/>
          </a:lnRef>
          <a:fillRef idx="1">
            <a:schemeClr val="lt1"/>
          </a:fillRef>
          <a:effectRef idx="0">
            <a:schemeClr val="accent1"/>
          </a:effectRef>
          <a:fontRef idx="minor">
            <a:schemeClr val="dk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3">
              <a:solidFill>
                <a:srgbClr val="FFFFFF"/>
              </a:solidFill>
            </a:endParaRPr>
          </a:p>
        </p:txBody>
      </p:sp>
      <p:sp>
        <p:nvSpPr>
          <p:cNvPr id="47" name="MH_Other_9">
            <a:extLst>
              <a:ext uri="{FF2B5EF4-FFF2-40B4-BE49-F238E27FC236}">
                <a16:creationId xmlns:a16="http://schemas.microsoft.com/office/drawing/2014/main" id="{349E80C1-72F0-4F46-8D1D-5AA519F8D06F}"/>
              </a:ext>
            </a:extLst>
          </p:cNvPr>
          <p:cNvSpPr/>
          <p:nvPr/>
        </p:nvSpPr>
        <p:spPr bwMode="auto">
          <a:xfrm flipH="1">
            <a:off x="3287315" y="2594298"/>
            <a:ext cx="1456135" cy="914400"/>
          </a:xfrm>
          <a:prstGeom prst="bentArrow">
            <a:avLst>
              <a:gd name="adj1" fmla="val 18510"/>
              <a:gd name="adj2" fmla="val 25000"/>
              <a:gd name="adj3" fmla="val 25000"/>
              <a:gd name="adj4" fmla="val 27631"/>
            </a:avLst>
          </a:prstGeom>
          <a:ln/>
        </p:spPr>
        <p:style>
          <a:lnRef idx="2">
            <a:schemeClr val="accent1"/>
          </a:lnRef>
          <a:fillRef idx="1">
            <a:schemeClr val="lt1"/>
          </a:fillRef>
          <a:effectRef idx="0">
            <a:schemeClr val="accent1"/>
          </a:effectRef>
          <a:fontRef idx="minor">
            <a:schemeClr val="dk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3">
              <a:solidFill>
                <a:srgbClr val="FFFFFF"/>
              </a:solidFill>
            </a:endParaRPr>
          </a:p>
        </p:txBody>
      </p:sp>
      <p:sp>
        <p:nvSpPr>
          <p:cNvPr id="48" name="MH_Other_10">
            <a:extLst>
              <a:ext uri="{FF2B5EF4-FFF2-40B4-BE49-F238E27FC236}">
                <a16:creationId xmlns:a16="http://schemas.microsoft.com/office/drawing/2014/main" id="{0C082DF6-BD22-4F99-8549-2DE700F13966}"/>
              </a:ext>
            </a:extLst>
          </p:cNvPr>
          <p:cNvSpPr/>
          <p:nvPr/>
        </p:nvSpPr>
        <p:spPr bwMode="auto">
          <a:xfrm>
            <a:off x="4572000" y="3106267"/>
            <a:ext cx="1456134" cy="914400"/>
          </a:xfrm>
          <a:prstGeom prst="bentArrow">
            <a:avLst>
              <a:gd name="adj1" fmla="val 18510"/>
              <a:gd name="adj2" fmla="val 25000"/>
              <a:gd name="adj3" fmla="val 25000"/>
              <a:gd name="adj4" fmla="val 27631"/>
            </a:avLst>
          </a:prstGeom>
          <a:ln/>
        </p:spPr>
        <p:style>
          <a:lnRef idx="2">
            <a:schemeClr val="accent1"/>
          </a:lnRef>
          <a:fillRef idx="1">
            <a:schemeClr val="lt1"/>
          </a:fillRef>
          <a:effectRef idx="0">
            <a:schemeClr val="accent1"/>
          </a:effectRef>
          <a:fontRef idx="minor">
            <a:schemeClr val="dk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13">
              <a:solidFill>
                <a:srgbClr val="FFFFFF"/>
              </a:solidFill>
            </a:endParaRPr>
          </a:p>
        </p:txBody>
      </p:sp>
      <p:sp>
        <p:nvSpPr>
          <p:cNvPr id="49" name="TextBox 11">
            <a:extLst>
              <a:ext uri="{FF2B5EF4-FFF2-40B4-BE49-F238E27FC236}">
                <a16:creationId xmlns:a16="http://schemas.microsoft.com/office/drawing/2014/main" id="{B22F67B8-7C67-418D-9102-5B8EA4193575}"/>
              </a:ext>
            </a:extLst>
          </p:cNvPr>
          <p:cNvSpPr txBox="1"/>
          <p:nvPr/>
        </p:nvSpPr>
        <p:spPr bwMode="auto">
          <a:xfrm>
            <a:off x="5063728" y="3434880"/>
            <a:ext cx="514350" cy="24820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sz="1013" b="1" spc="225" dirty="0">
                <a:solidFill>
                  <a:schemeClr val="tx1">
                    <a:lumMod val="65000"/>
                    <a:lumOff val="35000"/>
                  </a:schemeClr>
                </a:solidFill>
                <a:latin typeface="微软雅黑" pitchFamily="34" charset="-122"/>
                <a:ea typeface="微软雅黑" pitchFamily="34" charset="-122"/>
              </a:rPr>
              <a:t>1</a:t>
            </a:r>
            <a:endParaRPr lang="zh-CN" altLang="en-US" sz="1013" b="1" spc="225" dirty="0">
              <a:solidFill>
                <a:schemeClr val="tx1">
                  <a:lumMod val="65000"/>
                  <a:lumOff val="35000"/>
                </a:schemeClr>
              </a:solidFill>
              <a:latin typeface="微软雅黑" pitchFamily="34" charset="-122"/>
              <a:ea typeface="微软雅黑" pitchFamily="34" charset="-122"/>
            </a:endParaRPr>
          </a:p>
        </p:txBody>
      </p:sp>
      <p:sp>
        <p:nvSpPr>
          <p:cNvPr id="50" name="TextBox 53">
            <a:extLst>
              <a:ext uri="{FF2B5EF4-FFF2-40B4-BE49-F238E27FC236}">
                <a16:creationId xmlns:a16="http://schemas.microsoft.com/office/drawing/2014/main" id="{A43E9377-7231-463B-B415-26931E709F99}"/>
              </a:ext>
            </a:extLst>
          </p:cNvPr>
          <p:cNvSpPr txBox="1"/>
          <p:nvPr/>
        </p:nvSpPr>
        <p:spPr bwMode="auto">
          <a:xfrm>
            <a:off x="5063728" y="2418086"/>
            <a:ext cx="514350" cy="24820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sz="1013" b="1" spc="225" dirty="0">
                <a:solidFill>
                  <a:schemeClr val="tx1">
                    <a:lumMod val="65000"/>
                    <a:lumOff val="35000"/>
                  </a:schemeClr>
                </a:solidFill>
                <a:latin typeface="微软雅黑" pitchFamily="34" charset="-122"/>
                <a:ea typeface="微软雅黑" pitchFamily="34" charset="-122"/>
              </a:rPr>
              <a:t>3</a:t>
            </a:r>
            <a:endParaRPr lang="zh-CN" altLang="en-US" sz="1013" b="1" spc="225" dirty="0">
              <a:solidFill>
                <a:schemeClr val="tx1">
                  <a:lumMod val="65000"/>
                  <a:lumOff val="35000"/>
                </a:schemeClr>
              </a:solidFill>
              <a:latin typeface="微软雅黑" pitchFamily="34" charset="-122"/>
              <a:ea typeface="微软雅黑" pitchFamily="34" charset="-122"/>
            </a:endParaRPr>
          </a:p>
        </p:txBody>
      </p:sp>
      <p:sp>
        <p:nvSpPr>
          <p:cNvPr id="51" name="TextBox 54">
            <a:extLst>
              <a:ext uri="{FF2B5EF4-FFF2-40B4-BE49-F238E27FC236}">
                <a16:creationId xmlns:a16="http://schemas.microsoft.com/office/drawing/2014/main" id="{79DA63BA-DD3A-4640-8741-C57D0557C02B}"/>
              </a:ext>
            </a:extLst>
          </p:cNvPr>
          <p:cNvSpPr txBox="1"/>
          <p:nvPr/>
        </p:nvSpPr>
        <p:spPr bwMode="auto">
          <a:xfrm>
            <a:off x="5063728" y="1362001"/>
            <a:ext cx="514350" cy="24820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sz="1013" b="1" spc="225" dirty="0">
                <a:solidFill>
                  <a:schemeClr val="tx1">
                    <a:lumMod val="65000"/>
                    <a:lumOff val="35000"/>
                  </a:schemeClr>
                </a:solidFill>
                <a:latin typeface="微软雅黑" pitchFamily="34" charset="-122"/>
                <a:ea typeface="微软雅黑" pitchFamily="34" charset="-122"/>
              </a:rPr>
              <a:t>5</a:t>
            </a:r>
            <a:endParaRPr lang="zh-CN" altLang="en-US" sz="1013" b="1" spc="225" dirty="0">
              <a:solidFill>
                <a:schemeClr val="tx1">
                  <a:lumMod val="65000"/>
                  <a:lumOff val="35000"/>
                </a:schemeClr>
              </a:solidFill>
              <a:latin typeface="微软雅黑" pitchFamily="34" charset="-122"/>
              <a:ea typeface="微软雅黑" pitchFamily="34" charset="-122"/>
            </a:endParaRPr>
          </a:p>
        </p:txBody>
      </p:sp>
      <p:sp>
        <p:nvSpPr>
          <p:cNvPr id="52" name="TextBox 55">
            <a:extLst>
              <a:ext uri="{FF2B5EF4-FFF2-40B4-BE49-F238E27FC236}">
                <a16:creationId xmlns:a16="http://schemas.microsoft.com/office/drawing/2014/main" id="{AA305872-8C99-4F3F-A555-2FA2AE9475CB}"/>
              </a:ext>
            </a:extLst>
          </p:cNvPr>
          <p:cNvSpPr txBox="1"/>
          <p:nvPr/>
        </p:nvSpPr>
        <p:spPr bwMode="auto">
          <a:xfrm>
            <a:off x="3758803" y="2918149"/>
            <a:ext cx="514350" cy="24820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sz="1013" b="1" spc="225" dirty="0">
                <a:solidFill>
                  <a:schemeClr val="tx1">
                    <a:lumMod val="65000"/>
                    <a:lumOff val="35000"/>
                  </a:schemeClr>
                </a:solidFill>
                <a:latin typeface="微软雅黑" pitchFamily="34" charset="-122"/>
                <a:ea typeface="微软雅黑" pitchFamily="34" charset="-122"/>
              </a:rPr>
              <a:t>2</a:t>
            </a:r>
            <a:endParaRPr lang="zh-CN" altLang="en-US" sz="1013" b="1" spc="225" dirty="0">
              <a:solidFill>
                <a:schemeClr val="tx1">
                  <a:lumMod val="65000"/>
                  <a:lumOff val="35000"/>
                </a:schemeClr>
              </a:solidFill>
              <a:latin typeface="微软雅黑" pitchFamily="34" charset="-122"/>
              <a:ea typeface="微软雅黑" pitchFamily="34" charset="-122"/>
            </a:endParaRPr>
          </a:p>
        </p:txBody>
      </p:sp>
      <p:sp>
        <p:nvSpPr>
          <p:cNvPr id="53" name="TextBox 56">
            <a:extLst>
              <a:ext uri="{FF2B5EF4-FFF2-40B4-BE49-F238E27FC236}">
                <a16:creationId xmlns:a16="http://schemas.microsoft.com/office/drawing/2014/main" id="{DF034937-223D-4D4E-90FF-784DDE468FC7}"/>
              </a:ext>
            </a:extLst>
          </p:cNvPr>
          <p:cNvSpPr txBox="1"/>
          <p:nvPr/>
        </p:nvSpPr>
        <p:spPr bwMode="auto">
          <a:xfrm>
            <a:off x="3758803" y="1889449"/>
            <a:ext cx="514350" cy="24820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sz="1013" b="1" spc="225" dirty="0">
                <a:solidFill>
                  <a:schemeClr val="tx1">
                    <a:lumMod val="65000"/>
                    <a:lumOff val="35000"/>
                  </a:schemeClr>
                </a:solidFill>
                <a:latin typeface="微软雅黑" pitchFamily="34" charset="-122"/>
                <a:ea typeface="微软雅黑" pitchFamily="34" charset="-122"/>
              </a:rPr>
              <a:t>4</a:t>
            </a:r>
            <a:endParaRPr lang="zh-CN" altLang="en-US" sz="1013" b="1" spc="225" dirty="0">
              <a:solidFill>
                <a:schemeClr val="tx1">
                  <a:lumMod val="65000"/>
                  <a:lumOff val="35000"/>
                </a:schemeClr>
              </a:solidFill>
              <a:latin typeface="微软雅黑" pitchFamily="34" charset="-122"/>
              <a:ea typeface="微软雅黑" pitchFamily="34" charset="-122"/>
            </a:endParaRPr>
          </a:p>
        </p:txBody>
      </p:sp>
      <p:sp>
        <p:nvSpPr>
          <p:cNvPr id="57" name="矩形 56">
            <a:extLst>
              <a:ext uri="{FF2B5EF4-FFF2-40B4-BE49-F238E27FC236}">
                <a16:creationId xmlns:a16="http://schemas.microsoft.com/office/drawing/2014/main" id="{2E77D545-DA64-4147-A09C-61553B75B3BB}"/>
              </a:ext>
            </a:extLst>
          </p:cNvPr>
          <p:cNvSpPr/>
          <p:nvPr/>
        </p:nvSpPr>
        <p:spPr>
          <a:xfrm>
            <a:off x="2448953" y="1368635"/>
            <a:ext cx="838361" cy="8231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Power on the motor</a:t>
            </a:r>
            <a:endParaRPr lang="zh-CN" altLang="en-US" dirty="0"/>
          </a:p>
        </p:txBody>
      </p:sp>
      <p:cxnSp>
        <p:nvCxnSpPr>
          <p:cNvPr id="59" name="直接箭头连接符 58">
            <a:extLst>
              <a:ext uri="{FF2B5EF4-FFF2-40B4-BE49-F238E27FC236}">
                <a16:creationId xmlns:a16="http://schemas.microsoft.com/office/drawing/2014/main" id="{5892B20E-CECD-4318-B990-7B06058184D2}"/>
              </a:ext>
            </a:extLst>
          </p:cNvPr>
          <p:cNvCxnSpPr>
            <a:cxnSpLocks/>
            <a:stCxn id="57" idx="1"/>
            <a:endCxn id="63" idx="3"/>
          </p:cNvCxnSpPr>
          <p:nvPr/>
        </p:nvCxnSpPr>
        <p:spPr>
          <a:xfrm flipH="1">
            <a:off x="2219813" y="1780220"/>
            <a:ext cx="2291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矩形 62">
            <a:extLst>
              <a:ext uri="{FF2B5EF4-FFF2-40B4-BE49-F238E27FC236}">
                <a16:creationId xmlns:a16="http://schemas.microsoft.com/office/drawing/2014/main" id="{5A3CC190-230E-4371-9AD2-2D8B48E90692}"/>
              </a:ext>
            </a:extLst>
          </p:cNvPr>
          <p:cNvSpPr/>
          <p:nvPr/>
        </p:nvSpPr>
        <p:spPr>
          <a:xfrm>
            <a:off x="1358325" y="1368635"/>
            <a:ext cx="861488" cy="8231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Pull thin wire</a:t>
            </a:r>
            <a:endParaRPr lang="zh-CN" altLang="en-US" dirty="0"/>
          </a:p>
        </p:txBody>
      </p:sp>
      <p:sp>
        <p:nvSpPr>
          <p:cNvPr id="64" name="矩形 63">
            <a:extLst>
              <a:ext uri="{FF2B5EF4-FFF2-40B4-BE49-F238E27FC236}">
                <a16:creationId xmlns:a16="http://schemas.microsoft.com/office/drawing/2014/main" id="{2D5BC294-A534-4D62-BDC8-806DB51803A3}"/>
              </a:ext>
            </a:extLst>
          </p:cNvPr>
          <p:cNvSpPr/>
          <p:nvPr/>
        </p:nvSpPr>
        <p:spPr>
          <a:xfrm>
            <a:off x="108651" y="1370199"/>
            <a:ext cx="899014" cy="8415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Pull out stick</a:t>
            </a:r>
            <a:endParaRPr lang="zh-CN" altLang="en-US" sz="1600" dirty="0"/>
          </a:p>
        </p:txBody>
      </p:sp>
      <p:cxnSp>
        <p:nvCxnSpPr>
          <p:cNvPr id="66" name="直接箭头连接符 65">
            <a:extLst>
              <a:ext uri="{FF2B5EF4-FFF2-40B4-BE49-F238E27FC236}">
                <a16:creationId xmlns:a16="http://schemas.microsoft.com/office/drawing/2014/main" id="{B5D33922-0685-462D-B992-3428DC7EF286}"/>
              </a:ext>
            </a:extLst>
          </p:cNvPr>
          <p:cNvCxnSpPr>
            <a:cxnSpLocks/>
            <a:stCxn id="63" idx="1"/>
          </p:cNvCxnSpPr>
          <p:nvPr/>
        </p:nvCxnSpPr>
        <p:spPr>
          <a:xfrm flipH="1" flipV="1">
            <a:off x="1016163" y="1779892"/>
            <a:ext cx="342162" cy="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矩形 75">
            <a:extLst>
              <a:ext uri="{FF2B5EF4-FFF2-40B4-BE49-F238E27FC236}">
                <a16:creationId xmlns:a16="http://schemas.microsoft.com/office/drawing/2014/main" id="{5EE66A39-EA25-41ED-A1D4-AC12094B1B55}"/>
              </a:ext>
            </a:extLst>
          </p:cNvPr>
          <p:cNvSpPr/>
          <p:nvPr/>
        </p:nvSpPr>
        <p:spPr>
          <a:xfrm>
            <a:off x="6233626" y="853877"/>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Eject object</a:t>
            </a:r>
            <a:endParaRPr lang="zh-CN" altLang="en-US" dirty="0"/>
          </a:p>
        </p:txBody>
      </p:sp>
      <p:sp>
        <p:nvSpPr>
          <p:cNvPr id="77" name="矩形 76">
            <a:extLst>
              <a:ext uri="{FF2B5EF4-FFF2-40B4-BE49-F238E27FC236}">
                <a16:creationId xmlns:a16="http://schemas.microsoft.com/office/drawing/2014/main" id="{26FB7CD9-575B-4E8B-AD0D-66D7B2B5EB68}"/>
              </a:ext>
            </a:extLst>
          </p:cNvPr>
          <p:cNvSpPr/>
          <p:nvPr/>
        </p:nvSpPr>
        <p:spPr>
          <a:xfrm>
            <a:off x="6144253" y="2028021"/>
            <a:ext cx="1872208" cy="7771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Connect motor with stick</a:t>
            </a:r>
            <a:endParaRPr lang="zh-CN" altLang="en-US" dirty="0"/>
          </a:p>
        </p:txBody>
      </p:sp>
      <p:sp>
        <p:nvSpPr>
          <p:cNvPr id="78" name="矩形 77">
            <a:extLst>
              <a:ext uri="{FF2B5EF4-FFF2-40B4-BE49-F238E27FC236}">
                <a16:creationId xmlns:a16="http://schemas.microsoft.com/office/drawing/2014/main" id="{B0F497FE-961B-4179-8867-D6AAC90C3778}"/>
              </a:ext>
            </a:extLst>
          </p:cNvPr>
          <p:cNvSpPr/>
          <p:nvPr/>
        </p:nvSpPr>
        <p:spPr>
          <a:xfrm>
            <a:off x="6181043" y="3121459"/>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Fix the pipe</a:t>
            </a:r>
            <a:endParaRPr lang="zh-CN" altLang="en-US" dirty="0"/>
          </a:p>
        </p:txBody>
      </p:sp>
      <p:sp>
        <p:nvSpPr>
          <p:cNvPr id="79" name="矩形 78">
            <a:extLst>
              <a:ext uri="{FF2B5EF4-FFF2-40B4-BE49-F238E27FC236}">
                <a16:creationId xmlns:a16="http://schemas.microsoft.com/office/drawing/2014/main" id="{7EC6D2EB-64C0-43F1-A060-E60853C29B1C}"/>
              </a:ext>
            </a:extLst>
          </p:cNvPr>
          <p:cNvSpPr/>
          <p:nvPr/>
        </p:nvSpPr>
        <p:spPr>
          <a:xfrm>
            <a:off x="2049770" y="2485951"/>
            <a:ext cx="1084636"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Fixed motor position</a:t>
            </a:r>
            <a:endParaRPr lang="zh-CN" altLang="en-US" dirty="0"/>
          </a:p>
        </p:txBody>
      </p:sp>
      <p:pic>
        <p:nvPicPr>
          <p:cNvPr id="22" name="图片 21">
            <a:extLst>
              <a:ext uri="{FF2B5EF4-FFF2-40B4-BE49-F238E27FC236}">
                <a16:creationId xmlns:a16="http://schemas.microsoft.com/office/drawing/2014/main" id="{8451BA89-3A8B-4C05-9D9C-BAADCF564588}"/>
              </a:ext>
            </a:extLst>
          </p:cNvPr>
          <p:cNvPicPr>
            <a:picLocks noChangeAspect="1"/>
          </p:cNvPicPr>
          <p:nvPr/>
        </p:nvPicPr>
        <p:blipFill>
          <a:blip r:embed="rId2"/>
          <a:stretch>
            <a:fillRect/>
          </a:stretch>
        </p:blipFill>
        <p:spPr>
          <a:xfrm>
            <a:off x="12530" y="2925097"/>
            <a:ext cx="1621712" cy="2170503"/>
          </a:xfrm>
          <a:prstGeom prst="rect">
            <a:avLst/>
          </a:prstGeom>
        </p:spPr>
      </p:pic>
    </p:spTree>
    <p:extLst>
      <p:ext uri="{BB962C8B-B14F-4D97-AF65-F5344CB8AC3E}">
        <p14:creationId xmlns:p14="http://schemas.microsoft.com/office/powerpoint/2010/main" val="33835053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38462239-4FD8-4372-84E0-B219D07B2295}"/>
              </a:ext>
            </a:extLst>
          </p:cNvPr>
          <p:cNvGrpSpPr>
            <a:grpSpLocks/>
          </p:cNvGrpSpPr>
          <p:nvPr/>
        </p:nvGrpSpPr>
        <p:grpSpPr bwMode="auto">
          <a:xfrm>
            <a:off x="467544" y="267494"/>
            <a:ext cx="742950" cy="741759"/>
            <a:chOff x="3760631" y="2078243"/>
            <a:chExt cx="989462" cy="988804"/>
          </a:xfrm>
        </p:grpSpPr>
        <p:sp>
          <p:nvSpPr>
            <p:cNvPr id="3" name="Rectangle 15">
              <a:extLst>
                <a:ext uri="{FF2B5EF4-FFF2-40B4-BE49-F238E27FC236}">
                  <a16:creationId xmlns:a16="http://schemas.microsoft.com/office/drawing/2014/main" id="{29EAD376-BB98-43AE-99E4-3757E6128FB3}"/>
                </a:ext>
              </a:extLst>
            </p:cNvPr>
            <p:cNvSpPr/>
            <p:nvPr/>
          </p:nvSpPr>
          <p:spPr>
            <a:xfrm>
              <a:off x="3760631" y="2203629"/>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4" name="Rectangle 16">
              <a:extLst>
                <a:ext uri="{FF2B5EF4-FFF2-40B4-BE49-F238E27FC236}">
                  <a16:creationId xmlns:a16="http://schemas.microsoft.com/office/drawing/2014/main" id="{C35A8981-7041-4ACA-A209-EA7986BAB8FB}"/>
                </a:ext>
              </a:extLst>
            </p:cNvPr>
            <p:cNvSpPr/>
            <p:nvPr/>
          </p:nvSpPr>
          <p:spPr>
            <a:xfrm>
              <a:off x="3874800" y="2078243"/>
              <a:ext cx="875293" cy="863418"/>
            </a:xfrm>
            <a:prstGeom prst="rect">
              <a:avLst/>
            </a:prstGeom>
            <a:solidFill>
              <a:srgbClr val="0175BE">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5" name="Oval 17">
              <a:extLst>
                <a:ext uri="{FF2B5EF4-FFF2-40B4-BE49-F238E27FC236}">
                  <a16:creationId xmlns:a16="http://schemas.microsoft.com/office/drawing/2014/main" id="{8058258D-7980-4EE8-AF10-4F2E948CFF18}"/>
                </a:ext>
              </a:extLst>
            </p:cNvPr>
            <p:cNvSpPr/>
            <p:nvPr/>
          </p:nvSpPr>
          <p:spPr>
            <a:xfrm>
              <a:off x="3816129" y="2135381"/>
              <a:ext cx="876879" cy="877702"/>
            </a:xfrm>
            <a:prstGeom prst="ellipse">
              <a:avLst/>
            </a:prstGeom>
            <a:noFill/>
            <a:ln w="6350" cap="flat" cmpd="sng" algn="ctr">
              <a:noFill/>
              <a:prstDash val="solid"/>
              <a:miter lim="800000"/>
            </a:ln>
            <a:effectLst/>
          </p:spPr>
          <p:txBody>
            <a:bodyPr anchor="ctr"/>
            <a:lstStyle/>
            <a:p>
              <a:pPr algn="ctr">
                <a:defRPr/>
              </a:pPr>
              <a:r>
                <a:rPr lang="en-US" altLang="zh-CN" sz="3000" kern="0" dirty="0">
                  <a:solidFill>
                    <a:prstClr val="white"/>
                  </a:solidFill>
                  <a:latin typeface="Sosa" pitchFamily="2" charset="0"/>
                </a:rPr>
                <a:t>4</a:t>
              </a:r>
              <a:endParaRPr lang="en-US" sz="3000" kern="0" dirty="0">
                <a:solidFill>
                  <a:prstClr val="white"/>
                </a:solidFill>
                <a:latin typeface="Sosa" pitchFamily="2" charset="0"/>
              </a:endParaRPr>
            </a:p>
          </p:txBody>
        </p:sp>
      </p:grpSp>
      <p:sp>
        <p:nvSpPr>
          <p:cNvPr id="6" name="文本框 5">
            <a:extLst>
              <a:ext uri="{FF2B5EF4-FFF2-40B4-BE49-F238E27FC236}">
                <a16:creationId xmlns:a16="http://schemas.microsoft.com/office/drawing/2014/main" id="{3A2BD81E-8A29-471B-B141-78117829B8E3}"/>
              </a:ext>
            </a:extLst>
          </p:cNvPr>
          <p:cNvSpPr txBox="1"/>
          <p:nvPr/>
        </p:nvSpPr>
        <p:spPr>
          <a:xfrm>
            <a:off x="1403649" y="500738"/>
            <a:ext cx="1919821" cy="369332"/>
          </a:xfrm>
          <a:prstGeom prst="rect">
            <a:avLst/>
          </a:prstGeom>
          <a:noFill/>
        </p:spPr>
        <p:txBody>
          <a:bodyPr wrap="none" rtlCol="0">
            <a:spAutoFit/>
          </a:bodyPr>
          <a:lstStyle/>
          <a:p>
            <a:r>
              <a:rPr lang="en-US" altLang="zh-CN" dirty="0"/>
              <a:t>The choice of item</a:t>
            </a:r>
            <a:endParaRPr lang="zh-CN" altLang="en-US" dirty="0"/>
          </a:p>
        </p:txBody>
      </p:sp>
      <p:sp>
        <p:nvSpPr>
          <p:cNvPr id="8" name="矩形 7">
            <a:extLst>
              <a:ext uri="{FF2B5EF4-FFF2-40B4-BE49-F238E27FC236}">
                <a16:creationId xmlns:a16="http://schemas.microsoft.com/office/drawing/2014/main" id="{8B478F55-5B0C-4D72-90C7-008E59BD2FFF}"/>
              </a:ext>
            </a:extLst>
          </p:cNvPr>
          <p:cNvSpPr/>
          <p:nvPr/>
        </p:nvSpPr>
        <p:spPr>
          <a:xfrm>
            <a:off x="683569" y="1491630"/>
            <a:ext cx="936104" cy="432048"/>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item</a:t>
            </a:r>
            <a:endParaRPr lang="zh-CN" altLang="en-US" dirty="0"/>
          </a:p>
        </p:txBody>
      </p:sp>
      <p:cxnSp>
        <p:nvCxnSpPr>
          <p:cNvPr id="10" name="直接箭头连接符 9">
            <a:extLst>
              <a:ext uri="{FF2B5EF4-FFF2-40B4-BE49-F238E27FC236}">
                <a16:creationId xmlns:a16="http://schemas.microsoft.com/office/drawing/2014/main" id="{87946D00-CA7E-460C-9A73-EAEE82AFBB80}"/>
              </a:ext>
            </a:extLst>
          </p:cNvPr>
          <p:cNvCxnSpPr>
            <a:cxnSpLocks/>
            <a:stCxn id="8" idx="3"/>
          </p:cNvCxnSpPr>
          <p:nvPr/>
        </p:nvCxnSpPr>
        <p:spPr>
          <a:xfrm>
            <a:off x="1619673" y="1707654"/>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2B109BA-65F4-41A1-9F17-3519B632440D}"/>
              </a:ext>
            </a:extLst>
          </p:cNvPr>
          <p:cNvSpPr txBox="1"/>
          <p:nvPr/>
        </p:nvSpPr>
        <p:spPr>
          <a:xfrm>
            <a:off x="2051720" y="1522989"/>
            <a:ext cx="1494320" cy="369332"/>
          </a:xfrm>
          <a:prstGeom prst="rect">
            <a:avLst/>
          </a:prstGeom>
          <a:noFill/>
        </p:spPr>
        <p:txBody>
          <a:bodyPr wrap="none" rtlCol="0">
            <a:spAutoFit/>
          </a:bodyPr>
          <a:lstStyle/>
          <a:p>
            <a:r>
              <a:rPr lang="en-US" altLang="zh-CN" dirty="0"/>
              <a:t>Ping pang ball</a:t>
            </a:r>
            <a:endParaRPr lang="zh-CN" altLang="en-US" dirty="0"/>
          </a:p>
        </p:txBody>
      </p:sp>
      <p:sp>
        <p:nvSpPr>
          <p:cNvPr id="14" name="矩形 13">
            <a:extLst>
              <a:ext uri="{FF2B5EF4-FFF2-40B4-BE49-F238E27FC236}">
                <a16:creationId xmlns:a16="http://schemas.microsoft.com/office/drawing/2014/main" id="{562A407A-FA48-4480-9760-702A5E01ADCE}"/>
              </a:ext>
            </a:extLst>
          </p:cNvPr>
          <p:cNvSpPr/>
          <p:nvPr/>
        </p:nvSpPr>
        <p:spPr>
          <a:xfrm>
            <a:off x="656718" y="2190031"/>
            <a:ext cx="936104" cy="432048"/>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reasons</a:t>
            </a:r>
            <a:endParaRPr lang="zh-CN" altLang="en-US" dirty="0"/>
          </a:p>
        </p:txBody>
      </p:sp>
      <p:cxnSp>
        <p:nvCxnSpPr>
          <p:cNvPr id="16" name="直接箭头连接符 15">
            <a:extLst>
              <a:ext uri="{FF2B5EF4-FFF2-40B4-BE49-F238E27FC236}">
                <a16:creationId xmlns:a16="http://schemas.microsoft.com/office/drawing/2014/main" id="{613964CE-8513-4BEC-8F20-96CE4DE6C0FC}"/>
              </a:ext>
            </a:extLst>
          </p:cNvPr>
          <p:cNvCxnSpPr>
            <a:stCxn id="14" idx="3"/>
          </p:cNvCxnSpPr>
          <p:nvPr/>
        </p:nvCxnSpPr>
        <p:spPr>
          <a:xfrm>
            <a:off x="1592822" y="2406055"/>
            <a:ext cx="386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242517F-C964-4C58-9FE6-82D3A8FD7677}"/>
              </a:ext>
            </a:extLst>
          </p:cNvPr>
          <p:cNvSpPr txBox="1"/>
          <p:nvPr/>
        </p:nvSpPr>
        <p:spPr>
          <a:xfrm>
            <a:off x="1979712" y="2042508"/>
            <a:ext cx="3438121" cy="1200329"/>
          </a:xfrm>
          <a:prstGeom prst="rect">
            <a:avLst/>
          </a:prstGeom>
          <a:noFill/>
        </p:spPr>
        <p:txBody>
          <a:bodyPr wrap="none" rtlCol="0">
            <a:spAutoFit/>
          </a:bodyPr>
          <a:lstStyle/>
          <a:p>
            <a:r>
              <a:rPr lang="en-US" altLang="zh-CN" dirty="0"/>
              <a:t>1.Cheap, can reuse</a:t>
            </a:r>
          </a:p>
          <a:p>
            <a:r>
              <a:rPr lang="en-US" altLang="zh-CN" dirty="0"/>
              <a:t>2.No pollution, can salvaged</a:t>
            </a:r>
          </a:p>
          <a:p>
            <a:r>
              <a:rPr lang="en-US" altLang="zh-CN" dirty="0"/>
              <a:t>3.Light weight.</a:t>
            </a:r>
          </a:p>
          <a:p>
            <a:r>
              <a:rPr lang="en-US" altLang="zh-CN" dirty="0"/>
              <a:t>4. Easy to shoot with rubber bands</a:t>
            </a:r>
            <a:endParaRPr lang="zh-CN" altLang="en-US" dirty="0"/>
          </a:p>
        </p:txBody>
      </p:sp>
      <p:pic>
        <p:nvPicPr>
          <p:cNvPr id="3074" name="Picture 2" descr="https://images.quanjing.com/chineseview092/high/east-ep-a01-2279167.jpg">
            <a:extLst>
              <a:ext uri="{FF2B5EF4-FFF2-40B4-BE49-F238E27FC236}">
                <a16:creationId xmlns:a16="http://schemas.microsoft.com/office/drawing/2014/main" id="{ED1DE297-D95B-47B6-BE78-3C507752B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797" y="862434"/>
            <a:ext cx="3052479" cy="203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92401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128BEC-9549-45E9-AE90-CFDF1E6A19C6}"/>
              </a:ext>
            </a:extLst>
          </p:cNvPr>
          <p:cNvPicPr>
            <a:picLocks noChangeAspect="1"/>
          </p:cNvPicPr>
          <p:nvPr/>
        </p:nvPicPr>
        <p:blipFill>
          <a:blip r:embed="rId2"/>
          <a:stretch>
            <a:fillRect/>
          </a:stretch>
        </p:blipFill>
        <p:spPr>
          <a:xfrm>
            <a:off x="3417614" y="2696153"/>
            <a:ext cx="2736304" cy="1348607"/>
          </a:xfrm>
          <a:prstGeom prst="rect">
            <a:avLst/>
          </a:prstGeom>
        </p:spPr>
      </p:pic>
      <p:pic>
        <p:nvPicPr>
          <p:cNvPr id="4" name="图片 3">
            <a:extLst>
              <a:ext uri="{FF2B5EF4-FFF2-40B4-BE49-F238E27FC236}">
                <a16:creationId xmlns:a16="http://schemas.microsoft.com/office/drawing/2014/main" id="{0D8CB9F4-CFEA-486E-921A-44E08FCFDC30}"/>
              </a:ext>
            </a:extLst>
          </p:cNvPr>
          <p:cNvPicPr>
            <a:picLocks noChangeAspect="1"/>
          </p:cNvPicPr>
          <p:nvPr/>
        </p:nvPicPr>
        <p:blipFill>
          <a:blip r:embed="rId3"/>
          <a:stretch>
            <a:fillRect/>
          </a:stretch>
        </p:blipFill>
        <p:spPr>
          <a:xfrm>
            <a:off x="6439692" y="3290167"/>
            <a:ext cx="571549" cy="421779"/>
          </a:xfrm>
          <a:prstGeom prst="rect">
            <a:avLst/>
          </a:prstGeom>
        </p:spPr>
      </p:pic>
      <p:pic>
        <p:nvPicPr>
          <p:cNvPr id="6" name="图片 5">
            <a:extLst>
              <a:ext uri="{FF2B5EF4-FFF2-40B4-BE49-F238E27FC236}">
                <a16:creationId xmlns:a16="http://schemas.microsoft.com/office/drawing/2014/main" id="{DFC117D2-E8E9-4A32-B650-8B4F37988D31}"/>
              </a:ext>
            </a:extLst>
          </p:cNvPr>
          <p:cNvPicPr>
            <a:picLocks noChangeAspect="1"/>
          </p:cNvPicPr>
          <p:nvPr/>
        </p:nvPicPr>
        <p:blipFill>
          <a:blip r:embed="rId4"/>
          <a:stretch>
            <a:fillRect/>
          </a:stretch>
        </p:blipFill>
        <p:spPr>
          <a:xfrm>
            <a:off x="4402955" y="1750415"/>
            <a:ext cx="720080" cy="897982"/>
          </a:xfrm>
          <a:prstGeom prst="rect">
            <a:avLst/>
          </a:prstGeom>
        </p:spPr>
      </p:pic>
      <p:pic>
        <p:nvPicPr>
          <p:cNvPr id="7" name="图片 6">
            <a:extLst>
              <a:ext uri="{FF2B5EF4-FFF2-40B4-BE49-F238E27FC236}">
                <a16:creationId xmlns:a16="http://schemas.microsoft.com/office/drawing/2014/main" id="{AD686EC8-1E9B-4506-A39A-08B98167885E}"/>
              </a:ext>
            </a:extLst>
          </p:cNvPr>
          <p:cNvPicPr>
            <a:picLocks noChangeAspect="1"/>
          </p:cNvPicPr>
          <p:nvPr/>
        </p:nvPicPr>
        <p:blipFill>
          <a:blip r:embed="rId5"/>
          <a:stretch>
            <a:fillRect/>
          </a:stretch>
        </p:blipFill>
        <p:spPr>
          <a:xfrm>
            <a:off x="2840982" y="4138061"/>
            <a:ext cx="1136328" cy="636344"/>
          </a:xfrm>
          <a:prstGeom prst="rect">
            <a:avLst/>
          </a:prstGeom>
        </p:spPr>
      </p:pic>
      <p:pic>
        <p:nvPicPr>
          <p:cNvPr id="9" name="图片 8">
            <a:extLst>
              <a:ext uri="{FF2B5EF4-FFF2-40B4-BE49-F238E27FC236}">
                <a16:creationId xmlns:a16="http://schemas.microsoft.com/office/drawing/2014/main" id="{84497C56-5DF9-43E8-8183-0F9531CF3B8F}"/>
              </a:ext>
            </a:extLst>
          </p:cNvPr>
          <p:cNvPicPr>
            <a:picLocks noChangeAspect="1"/>
          </p:cNvPicPr>
          <p:nvPr/>
        </p:nvPicPr>
        <p:blipFill>
          <a:blip r:embed="rId6"/>
          <a:stretch>
            <a:fillRect/>
          </a:stretch>
        </p:blipFill>
        <p:spPr>
          <a:xfrm>
            <a:off x="5716908" y="1042647"/>
            <a:ext cx="544092" cy="582956"/>
          </a:xfrm>
          <a:prstGeom prst="rect">
            <a:avLst/>
          </a:prstGeom>
        </p:spPr>
      </p:pic>
      <p:cxnSp>
        <p:nvCxnSpPr>
          <p:cNvPr id="13" name="直接连接符 12">
            <a:extLst>
              <a:ext uri="{FF2B5EF4-FFF2-40B4-BE49-F238E27FC236}">
                <a16:creationId xmlns:a16="http://schemas.microsoft.com/office/drawing/2014/main" id="{1EF26DE0-043B-4374-917E-07A35B685A9F}"/>
              </a:ext>
            </a:extLst>
          </p:cNvPr>
          <p:cNvCxnSpPr>
            <a:cxnSpLocks/>
          </p:cNvCxnSpPr>
          <p:nvPr/>
        </p:nvCxnSpPr>
        <p:spPr>
          <a:xfrm flipV="1">
            <a:off x="4634578" y="2642606"/>
            <a:ext cx="128417" cy="593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1F53392-538F-4843-92D2-6636A301081B}"/>
              </a:ext>
            </a:extLst>
          </p:cNvPr>
          <p:cNvCxnSpPr/>
          <p:nvPr/>
        </p:nvCxnSpPr>
        <p:spPr>
          <a:xfrm>
            <a:off x="1547665" y="2067694"/>
            <a:ext cx="19878" cy="22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F16F534-3150-4D67-A622-D6E9B97FE7F8}"/>
              </a:ext>
            </a:extLst>
          </p:cNvPr>
          <p:cNvCxnSpPr>
            <a:endCxn id="4" idx="1"/>
          </p:cNvCxnSpPr>
          <p:nvPr/>
        </p:nvCxnSpPr>
        <p:spPr>
          <a:xfrm>
            <a:off x="5935636" y="3218159"/>
            <a:ext cx="504056" cy="2828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79FA341-B3BD-4F9D-808B-CA3099115EC4}"/>
              </a:ext>
            </a:extLst>
          </p:cNvPr>
          <p:cNvCxnSpPr>
            <a:cxnSpLocks/>
            <a:endCxn id="66" idx="1"/>
          </p:cNvCxnSpPr>
          <p:nvPr/>
        </p:nvCxnSpPr>
        <p:spPr>
          <a:xfrm flipV="1">
            <a:off x="4998233" y="1851859"/>
            <a:ext cx="646794" cy="413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20FC2D4-3F70-4885-8F37-5F82F9E79E81}"/>
              </a:ext>
            </a:extLst>
          </p:cNvPr>
          <p:cNvCxnSpPr>
            <a:cxnSpLocks/>
            <a:endCxn id="7" idx="3"/>
          </p:cNvCxnSpPr>
          <p:nvPr/>
        </p:nvCxnSpPr>
        <p:spPr>
          <a:xfrm>
            <a:off x="3907740" y="3775197"/>
            <a:ext cx="69570" cy="681036"/>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6C67304-C964-42F1-9301-650ECB41F7C4}"/>
              </a:ext>
            </a:extLst>
          </p:cNvPr>
          <p:cNvSpPr txBox="1"/>
          <p:nvPr/>
        </p:nvSpPr>
        <p:spPr>
          <a:xfrm>
            <a:off x="6300192" y="3744687"/>
            <a:ext cx="936104" cy="276999"/>
          </a:xfrm>
          <a:prstGeom prst="rect">
            <a:avLst/>
          </a:prstGeom>
          <a:noFill/>
        </p:spPr>
        <p:txBody>
          <a:bodyPr wrap="square" rtlCol="0">
            <a:spAutoFit/>
          </a:bodyPr>
          <a:lstStyle/>
          <a:p>
            <a:r>
              <a:rPr lang="en-US" altLang="zh-CN" sz="1200" dirty="0"/>
              <a:t>12v battery </a:t>
            </a:r>
            <a:endParaRPr lang="zh-CN" altLang="en-US" sz="1200" dirty="0"/>
          </a:p>
        </p:txBody>
      </p:sp>
      <p:sp>
        <p:nvSpPr>
          <p:cNvPr id="29" name="文本框 28">
            <a:extLst>
              <a:ext uri="{FF2B5EF4-FFF2-40B4-BE49-F238E27FC236}">
                <a16:creationId xmlns:a16="http://schemas.microsoft.com/office/drawing/2014/main" id="{89E05DD6-C2FE-45D6-9FCC-C44853486B84}"/>
              </a:ext>
            </a:extLst>
          </p:cNvPr>
          <p:cNvSpPr txBox="1"/>
          <p:nvPr/>
        </p:nvSpPr>
        <p:spPr>
          <a:xfrm>
            <a:off x="3596225" y="2192149"/>
            <a:ext cx="994433" cy="276999"/>
          </a:xfrm>
          <a:prstGeom prst="rect">
            <a:avLst/>
          </a:prstGeom>
          <a:noFill/>
        </p:spPr>
        <p:txBody>
          <a:bodyPr wrap="square" rtlCol="0">
            <a:spAutoFit/>
          </a:bodyPr>
          <a:lstStyle/>
          <a:p>
            <a:r>
              <a:rPr lang="en-US" altLang="zh-CN" sz="1200" dirty="0"/>
              <a:t>Raspberry p</a:t>
            </a:r>
            <a:r>
              <a:rPr lang="en-US" altLang="zh-CN" sz="1000" dirty="0"/>
              <a:t>i</a:t>
            </a:r>
            <a:endParaRPr lang="zh-CN" altLang="en-US" sz="1000" dirty="0"/>
          </a:p>
        </p:txBody>
      </p:sp>
      <p:sp>
        <p:nvSpPr>
          <p:cNvPr id="30" name="文本框 29">
            <a:extLst>
              <a:ext uri="{FF2B5EF4-FFF2-40B4-BE49-F238E27FC236}">
                <a16:creationId xmlns:a16="http://schemas.microsoft.com/office/drawing/2014/main" id="{EBC95A74-6040-4DE6-A063-112D78897C92}"/>
              </a:ext>
            </a:extLst>
          </p:cNvPr>
          <p:cNvSpPr txBox="1"/>
          <p:nvPr/>
        </p:nvSpPr>
        <p:spPr>
          <a:xfrm>
            <a:off x="6238900" y="1351168"/>
            <a:ext cx="1442719" cy="276999"/>
          </a:xfrm>
          <a:prstGeom prst="rect">
            <a:avLst/>
          </a:prstGeom>
          <a:noFill/>
        </p:spPr>
        <p:txBody>
          <a:bodyPr wrap="square" rtlCol="0">
            <a:spAutoFit/>
          </a:bodyPr>
          <a:lstStyle/>
          <a:p>
            <a:r>
              <a:rPr lang="en-US" altLang="zh-CN" sz="1200" dirty="0"/>
              <a:t>L298N and L298P</a:t>
            </a:r>
            <a:endParaRPr lang="zh-CN" altLang="en-US" sz="1200" dirty="0"/>
          </a:p>
        </p:txBody>
      </p:sp>
      <p:sp>
        <p:nvSpPr>
          <p:cNvPr id="31" name="文本框 30">
            <a:extLst>
              <a:ext uri="{FF2B5EF4-FFF2-40B4-BE49-F238E27FC236}">
                <a16:creationId xmlns:a16="http://schemas.microsoft.com/office/drawing/2014/main" id="{888FF7BC-2979-409C-9F7F-B9D39F8F673C}"/>
              </a:ext>
            </a:extLst>
          </p:cNvPr>
          <p:cNvSpPr txBox="1"/>
          <p:nvPr/>
        </p:nvSpPr>
        <p:spPr>
          <a:xfrm>
            <a:off x="623906" y="3115975"/>
            <a:ext cx="1684924" cy="461665"/>
          </a:xfrm>
          <a:prstGeom prst="rect">
            <a:avLst/>
          </a:prstGeom>
          <a:noFill/>
        </p:spPr>
        <p:txBody>
          <a:bodyPr wrap="square" rtlCol="0">
            <a:spAutoFit/>
          </a:bodyPr>
          <a:lstStyle/>
          <a:p>
            <a:r>
              <a:rPr lang="en-US" altLang="zh-CN" sz="1200" dirty="0"/>
              <a:t>Camera for line tracing and color recognition </a:t>
            </a:r>
            <a:endParaRPr lang="zh-CN" altLang="en-US" sz="1200" dirty="0"/>
          </a:p>
        </p:txBody>
      </p:sp>
      <p:sp>
        <p:nvSpPr>
          <p:cNvPr id="32" name="文本框 31">
            <a:extLst>
              <a:ext uri="{FF2B5EF4-FFF2-40B4-BE49-F238E27FC236}">
                <a16:creationId xmlns:a16="http://schemas.microsoft.com/office/drawing/2014/main" id="{CC96D118-8286-42CA-82C3-A0123D0B8041}"/>
              </a:ext>
            </a:extLst>
          </p:cNvPr>
          <p:cNvSpPr txBox="1"/>
          <p:nvPr/>
        </p:nvSpPr>
        <p:spPr>
          <a:xfrm>
            <a:off x="887576" y="4382985"/>
            <a:ext cx="2147122" cy="276999"/>
          </a:xfrm>
          <a:prstGeom prst="rect">
            <a:avLst/>
          </a:prstGeom>
          <a:noFill/>
        </p:spPr>
        <p:txBody>
          <a:bodyPr wrap="square" rtlCol="0">
            <a:spAutoFit/>
          </a:bodyPr>
          <a:lstStyle/>
          <a:p>
            <a:r>
              <a:rPr lang="en-US" altLang="zh-CN" sz="1200" dirty="0"/>
              <a:t>Wheels with radius of 40mm</a:t>
            </a:r>
            <a:endParaRPr lang="zh-CN" altLang="en-US" sz="1200" dirty="0"/>
          </a:p>
        </p:txBody>
      </p:sp>
      <p:pic>
        <p:nvPicPr>
          <p:cNvPr id="35" name="图片 34">
            <a:extLst>
              <a:ext uri="{FF2B5EF4-FFF2-40B4-BE49-F238E27FC236}">
                <a16:creationId xmlns:a16="http://schemas.microsoft.com/office/drawing/2014/main" id="{8B30B51A-B876-4767-B5DC-7B060B1B5DE9}"/>
              </a:ext>
            </a:extLst>
          </p:cNvPr>
          <p:cNvPicPr>
            <a:picLocks noChangeAspect="1"/>
          </p:cNvPicPr>
          <p:nvPr/>
        </p:nvPicPr>
        <p:blipFill>
          <a:blip r:embed="rId7"/>
          <a:stretch>
            <a:fillRect/>
          </a:stretch>
        </p:blipFill>
        <p:spPr>
          <a:xfrm>
            <a:off x="4705471" y="3966098"/>
            <a:ext cx="402524" cy="808307"/>
          </a:xfrm>
          <a:prstGeom prst="rect">
            <a:avLst/>
          </a:prstGeom>
        </p:spPr>
      </p:pic>
      <p:cxnSp>
        <p:nvCxnSpPr>
          <p:cNvPr id="37" name="直接连接符 36">
            <a:extLst>
              <a:ext uri="{FF2B5EF4-FFF2-40B4-BE49-F238E27FC236}">
                <a16:creationId xmlns:a16="http://schemas.microsoft.com/office/drawing/2014/main" id="{BD3805EA-4062-428E-87A2-E84BD075E5EA}"/>
              </a:ext>
            </a:extLst>
          </p:cNvPr>
          <p:cNvCxnSpPr>
            <a:cxnSpLocks/>
            <a:endCxn id="35" idx="0"/>
          </p:cNvCxnSpPr>
          <p:nvPr/>
        </p:nvCxnSpPr>
        <p:spPr>
          <a:xfrm flipH="1">
            <a:off x="4906733" y="3595628"/>
            <a:ext cx="33417" cy="370470"/>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74375BF7-1751-4EFC-A578-DB2DFDE5DF1E}"/>
              </a:ext>
            </a:extLst>
          </p:cNvPr>
          <p:cNvPicPr>
            <a:picLocks noChangeAspect="1"/>
          </p:cNvPicPr>
          <p:nvPr/>
        </p:nvPicPr>
        <p:blipFill>
          <a:blip r:embed="rId8"/>
          <a:stretch>
            <a:fillRect/>
          </a:stretch>
        </p:blipFill>
        <p:spPr>
          <a:xfrm>
            <a:off x="3710914" y="1165453"/>
            <a:ext cx="812915" cy="217717"/>
          </a:xfrm>
          <a:prstGeom prst="rect">
            <a:avLst/>
          </a:prstGeom>
        </p:spPr>
      </p:pic>
      <p:pic>
        <p:nvPicPr>
          <p:cNvPr id="41" name="图片 40">
            <a:extLst>
              <a:ext uri="{FF2B5EF4-FFF2-40B4-BE49-F238E27FC236}">
                <a16:creationId xmlns:a16="http://schemas.microsoft.com/office/drawing/2014/main" id="{B09AE8D9-BEA2-4DDF-8220-8551154A7942}"/>
              </a:ext>
            </a:extLst>
          </p:cNvPr>
          <p:cNvPicPr>
            <a:picLocks noChangeAspect="1"/>
          </p:cNvPicPr>
          <p:nvPr/>
        </p:nvPicPr>
        <p:blipFill>
          <a:blip r:embed="rId9"/>
          <a:stretch>
            <a:fillRect/>
          </a:stretch>
        </p:blipFill>
        <p:spPr>
          <a:xfrm>
            <a:off x="1738618" y="1399322"/>
            <a:ext cx="507568" cy="506283"/>
          </a:xfrm>
          <a:prstGeom prst="rect">
            <a:avLst/>
          </a:prstGeom>
        </p:spPr>
      </p:pic>
      <p:cxnSp>
        <p:nvCxnSpPr>
          <p:cNvPr id="45" name="直接连接符 44">
            <a:extLst>
              <a:ext uri="{FF2B5EF4-FFF2-40B4-BE49-F238E27FC236}">
                <a16:creationId xmlns:a16="http://schemas.microsoft.com/office/drawing/2014/main" id="{28C842B1-FE31-40E8-B563-45CE72752F7D}"/>
              </a:ext>
            </a:extLst>
          </p:cNvPr>
          <p:cNvCxnSpPr>
            <a:cxnSpLocks/>
            <a:endCxn id="40" idx="2"/>
          </p:cNvCxnSpPr>
          <p:nvPr/>
        </p:nvCxnSpPr>
        <p:spPr>
          <a:xfrm flipH="1" flipV="1">
            <a:off x="4117372" y="1383170"/>
            <a:ext cx="435972" cy="813196"/>
          </a:xfrm>
          <a:prstGeom prst="line">
            <a:avLst/>
          </a:prstGeom>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F2F0022-A1C7-4E3A-827D-7E237145FFCA}"/>
              </a:ext>
            </a:extLst>
          </p:cNvPr>
          <p:cNvSpPr txBox="1"/>
          <p:nvPr/>
        </p:nvSpPr>
        <p:spPr>
          <a:xfrm>
            <a:off x="5063135" y="4448289"/>
            <a:ext cx="792088" cy="276999"/>
          </a:xfrm>
          <a:prstGeom prst="rect">
            <a:avLst/>
          </a:prstGeom>
          <a:noFill/>
        </p:spPr>
        <p:txBody>
          <a:bodyPr wrap="square" rtlCol="0">
            <a:spAutoFit/>
          </a:bodyPr>
          <a:lstStyle/>
          <a:p>
            <a:r>
              <a:rPr lang="en-US" altLang="zh-CN" sz="1200" dirty="0"/>
              <a:t>motor</a:t>
            </a:r>
            <a:endParaRPr lang="zh-CN" altLang="en-US" sz="1200" dirty="0"/>
          </a:p>
        </p:txBody>
      </p:sp>
      <p:sp>
        <p:nvSpPr>
          <p:cNvPr id="49" name="文本框 48">
            <a:extLst>
              <a:ext uri="{FF2B5EF4-FFF2-40B4-BE49-F238E27FC236}">
                <a16:creationId xmlns:a16="http://schemas.microsoft.com/office/drawing/2014/main" id="{56A09414-FA05-41B6-94A7-616EC7AD6EA1}"/>
              </a:ext>
            </a:extLst>
          </p:cNvPr>
          <p:cNvSpPr txBox="1"/>
          <p:nvPr/>
        </p:nvSpPr>
        <p:spPr>
          <a:xfrm>
            <a:off x="3417614" y="723704"/>
            <a:ext cx="1447456" cy="461665"/>
          </a:xfrm>
          <a:prstGeom prst="rect">
            <a:avLst/>
          </a:prstGeom>
          <a:noFill/>
        </p:spPr>
        <p:txBody>
          <a:bodyPr wrap="square" rtlCol="0">
            <a:spAutoFit/>
          </a:bodyPr>
          <a:lstStyle/>
          <a:p>
            <a:r>
              <a:rPr lang="en-US" altLang="zh-CN" sz="1200" dirty="0"/>
              <a:t>HC-12 with USB TTL for communication</a:t>
            </a:r>
            <a:endParaRPr lang="zh-CN" altLang="en-US" sz="1200" dirty="0"/>
          </a:p>
        </p:txBody>
      </p:sp>
      <p:sp>
        <p:nvSpPr>
          <p:cNvPr id="52" name="文本框 51">
            <a:extLst>
              <a:ext uri="{FF2B5EF4-FFF2-40B4-BE49-F238E27FC236}">
                <a16:creationId xmlns:a16="http://schemas.microsoft.com/office/drawing/2014/main" id="{E89BBBCA-9AFF-478A-AF1F-3B41E0733A3B}"/>
              </a:ext>
            </a:extLst>
          </p:cNvPr>
          <p:cNvSpPr txBox="1"/>
          <p:nvPr/>
        </p:nvSpPr>
        <p:spPr>
          <a:xfrm>
            <a:off x="971600" y="1349355"/>
            <a:ext cx="989537" cy="646331"/>
          </a:xfrm>
          <a:prstGeom prst="rect">
            <a:avLst/>
          </a:prstGeom>
          <a:noFill/>
        </p:spPr>
        <p:txBody>
          <a:bodyPr wrap="square" rtlCol="0">
            <a:spAutoFit/>
          </a:bodyPr>
          <a:lstStyle/>
          <a:p>
            <a:r>
              <a:rPr lang="en-US" altLang="zh-CN" sz="1200" dirty="0"/>
              <a:t>Navigation module for patio 2</a:t>
            </a:r>
            <a:endParaRPr lang="zh-CN" altLang="en-US" sz="1200" dirty="0"/>
          </a:p>
        </p:txBody>
      </p:sp>
      <p:sp>
        <p:nvSpPr>
          <p:cNvPr id="53" name="文本框 52">
            <a:extLst>
              <a:ext uri="{FF2B5EF4-FFF2-40B4-BE49-F238E27FC236}">
                <a16:creationId xmlns:a16="http://schemas.microsoft.com/office/drawing/2014/main" id="{A215D533-6803-4717-80F7-249F7BFDDA3D}"/>
              </a:ext>
            </a:extLst>
          </p:cNvPr>
          <p:cNvSpPr txBox="1"/>
          <p:nvPr/>
        </p:nvSpPr>
        <p:spPr>
          <a:xfrm>
            <a:off x="7370882" y="2916751"/>
            <a:ext cx="1554498" cy="276999"/>
          </a:xfrm>
          <a:prstGeom prst="rect">
            <a:avLst/>
          </a:prstGeom>
          <a:noFill/>
        </p:spPr>
        <p:txBody>
          <a:bodyPr wrap="square" rtlCol="0">
            <a:spAutoFit/>
          </a:bodyPr>
          <a:lstStyle/>
          <a:p>
            <a:r>
              <a:rPr lang="en-US" altLang="zh-CN" sz="1200" dirty="0"/>
              <a:t>Ejection Device </a:t>
            </a:r>
            <a:endParaRPr lang="zh-CN" altLang="en-US" sz="1200" dirty="0"/>
          </a:p>
        </p:txBody>
      </p:sp>
      <p:pic>
        <p:nvPicPr>
          <p:cNvPr id="54" name="图片 53">
            <a:extLst>
              <a:ext uri="{FF2B5EF4-FFF2-40B4-BE49-F238E27FC236}">
                <a16:creationId xmlns:a16="http://schemas.microsoft.com/office/drawing/2014/main" id="{4CB81A4F-3D73-4890-BDA0-A41B4AA233BC}"/>
              </a:ext>
            </a:extLst>
          </p:cNvPr>
          <p:cNvPicPr>
            <a:picLocks noChangeAspect="1"/>
          </p:cNvPicPr>
          <p:nvPr/>
        </p:nvPicPr>
        <p:blipFill>
          <a:blip r:embed="rId10"/>
          <a:stretch>
            <a:fillRect/>
          </a:stretch>
        </p:blipFill>
        <p:spPr>
          <a:xfrm>
            <a:off x="2091006" y="3034844"/>
            <a:ext cx="749976" cy="623929"/>
          </a:xfrm>
          <a:prstGeom prst="rect">
            <a:avLst/>
          </a:prstGeom>
        </p:spPr>
      </p:pic>
      <p:cxnSp>
        <p:nvCxnSpPr>
          <p:cNvPr id="56" name="直接连接符 55">
            <a:extLst>
              <a:ext uri="{FF2B5EF4-FFF2-40B4-BE49-F238E27FC236}">
                <a16:creationId xmlns:a16="http://schemas.microsoft.com/office/drawing/2014/main" id="{F055193F-F1F0-42A0-84D1-A6693D26A6BF}"/>
              </a:ext>
            </a:extLst>
          </p:cNvPr>
          <p:cNvCxnSpPr>
            <a:cxnSpLocks/>
            <a:stCxn id="3" idx="1"/>
            <a:endCxn id="54" idx="3"/>
          </p:cNvCxnSpPr>
          <p:nvPr/>
        </p:nvCxnSpPr>
        <p:spPr>
          <a:xfrm flipH="1" flipV="1">
            <a:off x="2840982" y="3346809"/>
            <a:ext cx="576632" cy="2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08EE1F7-22FB-492A-8FA4-A621833BB141}"/>
              </a:ext>
            </a:extLst>
          </p:cNvPr>
          <p:cNvCxnSpPr>
            <a:cxnSpLocks/>
            <a:stCxn id="62" idx="1"/>
            <a:endCxn id="41" idx="3"/>
          </p:cNvCxnSpPr>
          <p:nvPr/>
        </p:nvCxnSpPr>
        <p:spPr>
          <a:xfrm flipH="1" flipV="1">
            <a:off x="2246186" y="1652464"/>
            <a:ext cx="832846" cy="831633"/>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2592F161-27CB-40E7-B138-41BDF7DEFC2C}"/>
              </a:ext>
            </a:extLst>
          </p:cNvPr>
          <p:cNvPicPr>
            <a:picLocks noChangeAspect="1"/>
          </p:cNvPicPr>
          <p:nvPr/>
        </p:nvPicPr>
        <p:blipFill>
          <a:blip r:embed="rId11"/>
          <a:stretch>
            <a:fillRect/>
          </a:stretch>
        </p:blipFill>
        <p:spPr>
          <a:xfrm>
            <a:off x="3079032" y="2139115"/>
            <a:ext cx="395579" cy="689963"/>
          </a:xfrm>
          <a:prstGeom prst="rect">
            <a:avLst/>
          </a:prstGeom>
        </p:spPr>
      </p:pic>
      <p:sp>
        <p:nvSpPr>
          <p:cNvPr id="65" name="文本框 64">
            <a:extLst>
              <a:ext uri="{FF2B5EF4-FFF2-40B4-BE49-F238E27FC236}">
                <a16:creationId xmlns:a16="http://schemas.microsoft.com/office/drawing/2014/main" id="{379B884C-66A5-4C7B-B8D4-5C1BEDEF310A}"/>
              </a:ext>
            </a:extLst>
          </p:cNvPr>
          <p:cNvSpPr txBox="1"/>
          <p:nvPr/>
        </p:nvSpPr>
        <p:spPr>
          <a:xfrm>
            <a:off x="2497402" y="2330649"/>
            <a:ext cx="542287" cy="276999"/>
          </a:xfrm>
          <a:prstGeom prst="rect">
            <a:avLst/>
          </a:prstGeom>
          <a:noFill/>
        </p:spPr>
        <p:txBody>
          <a:bodyPr wrap="square" rtlCol="0">
            <a:spAutoFit/>
          </a:bodyPr>
          <a:lstStyle/>
          <a:p>
            <a:r>
              <a:rPr lang="en-US" altLang="zh-CN" sz="1200" dirty="0" err="1"/>
              <a:t>mbed</a:t>
            </a:r>
            <a:endParaRPr lang="zh-CN" altLang="en-US" sz="1200" dirty="0"/>
          </a:p>
        </p:txBody>
      </p:sp>
      <p:pic>
        <p:nvPicPr>
          <p:cNvPr id="66" name="图片 65">
            <a:extLst>
              <a:ext uri="{FF2B5EF4-FFF2-40B4-BE49-F238E27FC236}">
                <a16:creationId xmlns:a16="http://schemas.microsoft.com/office/drawing/2014/main" id="{55502DD1-447F-4BCF-B9F6-EAC03EF1CFB1}"/>
              </a:ext>
            </a:extLst>
          </p:cNvPr>
          <p:cNvPicPr>
            <a:picLocks noChangeAspect="1"/>
          </p:cNvPicPr>
          <p:nvPr/>
        </p:nvPicPr>
        <p:blipFill>
          <a:blip r:embed="rId12"/>
          <a:stretch>
            <a:fillRect/>
          </a:stretch>
        </p:blipFill>
        <p:spPr>
          <a:xfrm>
            <a:off x="5645027" y="1583775"/>
            <a:ext cx="670876" cy="536167"/>
          </a:xfrm>
          <a:prstGeom prst="rect">
            <a:avLst/>
          </a:prstGeom>
        </p:spPr>
      </p:pic>
      <p:cxnSp>
        <p:nvCxnSpPr>
          <p:cNvPr id="68" name="直接连接符 67">
            <a:extLst>
              <a:ext uri="{FF2B5EF4-FFF2-40B4-BE49-F238E27FC236}">
                <a16:creationId xmlns:a16="http://schemas.microsoft.com/office/drawing/2014/main" id="{B8C07AC2-83FC-47DA-9D18-973142AE4495}"/>
              </a:ext>
            </a:extLst>
          </p:cNvPr>
          <p:cNvCxnSpPr>
            <a:cxnSpLocks/>
            <a:endCxn id="75" idx="1"/>
          </p:cNvCxnSpPr>
          <p:nvPr/>
        </p:nvCxnSpPr>
        <p:spPr>
          <a:xfrm flipV="1">
            <a:off x="4954401" y="2589099"/>
            <a:ext cx="2611648" cy="5945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5562BC5-181A-40BC-9612-642604DE4BF5}"/>
              </a:ext>
            </a:extLst>
          </p:cNvPr>
          <p:cNvCxnSpPr>
            <a:cxnSpLocks/>
            <a:endCxn id="62" idx="3"/>
          </p:cNvCxnSpPr>
          <p:nvPr/>
        </p:nvCxnSpPr>
        <p:spPr>
          <a:xfrm flipH="1" flipV="1">
            <a:off x="3474611" y="2484097"/>
            <a:ext cx="483455" cy="519701"/>
          </a:xfrm>
          <a:prstGeom prst="line">
            <a:avLst/>
          </a:prstGeom>
        </p:spPr>
        <p:style>
          <a:lnRef idx="1">
            <a:schemeClr val="accent1"/>
          </a:lnRef>
          <a:fillRef idx="0">
            <a:schemeClr val="accent1"/>
          </a:fillRef>
          <a:effectRef idx="0">
            <a:schemeClr val="accent1"/>
          </a:effectRef>
          <a:fontRef idx="minor">
            <a:schemeClr val="tx1"/>
          </a:fontRef>
        </p:style>
      </p:cxnSp>
      <p:pic>
        <p:nvPicPr>
          <p:cNvPr id="75" name="图片 74">
            <a:extLst>
              <a:ext uri="{FF2B5EF4-FFF2-40B4-BE49-F238E27FC236}">
                <a16:creationId xmlns:a16="http://schemas.microsoft.com/office/drawing/2014/main" id="{5E7F2097-7F25-4F78-8167-1101D277FC02}"/>
              </a:ext>
            </a:extLst>
          </p:cNvPr>
          <p:cNvPicPr>
            <a:picLocks noChangeAspect="1"/>
          </p:cNvPicPr>
          <p:nvPr/>
        </p:nvPicPr>
        <p:blipFill>
          <a:blip r:embed="rId13"/>
          <a:stretch>
            <a:fillRect/>
          </a:stretch>
        </p:blipFill>
        <p:spPr>
          <a:xfrm>
            <a:off x="7566049" y="2264942"/>
            <a:ext cx="768002" cy="648313"/>
          </a:xfrm>
          <a:prstGeom prst="rect">
            <a:avLst/>
          </a:prstGeom>
        </p:spPr>
      </p:pic>
      <p:cxnSp>
        <p:nvCxnSpPr>
          <p:cNvPr id="112" name="直接连接符 111">
            <a:extLst>
              <a:ext uri="{FF2B5EF4-FFF2-40B4-BE49-F238E27FC236}">
                <a16:creationId xmlns:a16="http://schemas.microsoft.com/office/drawing/2014/main" id="{8D70D95A-692A-4350-8B8E-4A9EA3BEC392}"/>
              </a:ext>
            </a:extLst>
          </p:cNvPr>
          <p:cNvCxnSpPr>
            <a:cxnSpLocks/>
            <a:endCxn id="9" idx="1"/>
          </p:cNvCxnSpPr>
          <p:nvPr/>
        </p:nvCxnSpPr>
        <p:spPr>
          <a:xfrm flipV="1">
            <a:off x="4741815" y="1334125"/>
            <a:ext cx="975093" cy="552687"/>
          </a:xfrm>
          <a:prstGeom prst="line">
            <a:avLst/>
          </a:prstGeom>
        </p:spPr>
        <p:style>
          <a:lnRef idx="1">
            <a:schemeClr val="accent1"/>
          </a:lnRef>
          <a:fillRef idx="0">
            <a:schemeClr val="accent1"/>
          </a:fillRef>
          <a:effectRef idx="0">
            <a:schemeClr val="accent1"/>
          </a:effectRef>
          <a:fontRef idx="minor">
            <a:schemeClr val="tx1"/>
          </a:fontRef>
        </p:style>
      </p:cxnSp>
      <p:pic>
        <p:nvPicPr>
          <p:cNvPr id="122" name="Picture 2" descr="C:\Users\Administrator\Desktop\11111.tif">
            <a:extLst>
              <a:ext uri="{FF2B5EF4-FFF2-40B4-BE49-F238E27FC236}">
                <a16:creationId xmlns:a16="http://schemas.microsoft.com/office/drawing/2014/main" id="{CB5F8619-ABBB-4047-9FB1-A8651911E2B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68">
            <a:extLst>
              <a:ext uri="{FF2B5EF4-FFF2-40B4-BE49-F238E27FC236}">
                <a16:creationId xmlns:a16="http://schemas.microsoft.com/office/drawing/2014/main" id="{B492D850-47FE-4A88-A376-31B44C7E5AC1}"/>
              </a:ext>
            </a:extLst>
          </p:cNvPr>
          <p:cNvSpPr txBox="1">
            <a:spLocks noChangeArrowheads="1"/>
          </p:cNvSpPr>
          <p:nvPr/>
        </p:nvSpPr>
        <p:spPr bwMode="auto">
          <a:xfrm>
            <a:off x="1770609" y="-64619"/>
            <a:ext cx="6151821"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  Hardware Connection Diagram</a:t>
            </a:r>
            <a:endParaRPr lang="id-ID" altLang="zh-CN" sz="2800" b="1" dirty="0">
              <a:solidFill>
                <a:schemeClr val="bg1"/>
              </a:solidFill>
              <a:latin typeface="Roboto" pitchFamily="2" charset="0"/>
              <a:ea typeface="Roboto" pitchFamily="2" charset="0"/>
              <a:cs typeface="Roboto" pitchFamily="2" charset="0"/>
            </a:endParaRPr>
          </a:p>
        </p:txBody>
      </p:sp>
      <p:sp>
        <p:nvSpPr>
          <p:cNvPr id="124" name="Oval 20">
            <a:extLst>
              <a:ext uri="{FF2B5EF4-FFF2-40B4-BE49-F238E27FC236}">
                <a16:creationId xmlns:a16="http://schemas.microsoft.com/office/drawing/2014/main" id="{E0935C1E-8412-4DBB-9A15-4684E60976D7}"/>
              </a:ext>
            </a:extLst>
          </p:cNvPr>
          <p:cNvSpPr/>
          <p:nvPr/>
        </p:nvSpPr>
        <p:spPr>
          <a:xfrm>
            <a:off x="107504" y="483184"/>
            <a:ext cx="692944" cy="692944"/>
          </a:xfrm>
          <a:prstGeom prst="ellipse">
            <a:avLst/>
          </a:prstGeom>
          <a:solidFill>
            <a:srgbClr val="16294C"/>
          </a:solidFill>
          <a:ln w="12700" cap="flat" cmpd="sng" algn="ctr">
            <a:noFill/>
            <a:prstDash val="solid"/>
            <a:miter lim="800000"/>
          </a:ln>
          <a:effectLst/>
        </p:spPr>
        <p:txBody>
          <a:bodyPr lIns="68528" tIns="34289" rIns="68528" bIns="34289" anchor="ctr"/>
          <a:lstStyle/>
          <a:p>
            <a:pPr algn="ctr">
              <a:defRPr/>
            </a:pPr>
            <a:endParaRPr lang="id-ID" kern="0">
              <a:solidFill>
                <a:prstClr val="white"/>
              </a:solidFill>
              <a:latin typeface="Calibri" panose="020F0502020204030204"/>
            </a:endParaRPr>
          </a:p>
        </p:txBody>
      </p:sp>
      <p:grpSp>
        <p:nvGrpSpPr>
          <p:cNvPr id="125" name="Group 42">
            <a:extLst>
              <a:ext uri="{FF2B5EF4-FFF2-40B4-BE49-F238E27FC236}">
                <a16:creationId xmlns:a16="http://schemas.microsoft.com/office/drawing/2014/main" id="{1700BC6B-C3A2-4802-BD9A-50FC52D91E4C}"/>
              </a:ext>
            </a:extLst>
          </p:cNvPr>
          <p:cNvGrpSpPr/>
          <p:nvPr/>
        </p:nvGrpSpPr>
        <p:grpSpPr>
          <a:xfrm>
            <a:off x="249783" y="599209"/>
            <a:ext cx="408385" cy="407195"/>
            <a:chOff x="8062913" y="1174750"/>
            <a:chExt cx="544513" cy="542926"/>
          </a:xfrm>
          <a:solidFill>
            <a:sysClr val="window" lastClr="FFFFFF"/>
          </a:solidFill>
        </p:grpSpPr>
        <p:sp>
          <p:nvSpPr>
            <p:cNvPr id="126" name="Oval 43">
              <a:extLst>
                <a:ext uri="{FF2B5EF4-FFF2-40B4-BE49-F238E27FC236}">
                  <a16:creationId xmlns:a16="http://schemas.microsoft.com/office/drawing/2014/main" id="{CEAA64C9-EEA6-4F66-BB06-978B89651A88}"/>
                </a:ext>
              </a:extLst>
            </p:cNvPr>
            <p:cNvSpPr>
              <a:spLocks noChangeArrowheads="1"/>
            </p:cNvSpPr>
            <p:nvPr/>
          </p:nvSpPr>
          <p:spPr bwMode="auto">
            <a:xfrm>
              <a:off x="8153401" y="1265238"/>
              <a:ext cx="363538" cy="361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27" name="Rectangle 44">
              <a:extLst>
                <a:ext uri="{FF2B5EF4-FFF2-40B4-BE49-F238E27FC236}">
                  <a16:creationId xmlns:a16="http://schemas.microsoft.com/office/drawing/2014/main" id="{A7148EDE-01B9-432B-90BA-8518A4BFA097}"/>
                </a:ext>
              </a:extLst>
            </p:cNvPr>
            <p:cNvSpPr>
              <a:spLocks noChangeArrowheads="1"/>
            </p:cNvSpPr>
            <p:nvPr/>
          </p:nvSpPr>
          <p:spPr bwMode="auto">
            <a:xfrm>
              <a:off x="8310563" y="1174750"/>
              <a:ext cx="4603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kern="0">
                <a:solidFill>
                  <a:prstClr val="black"/>
                </a:solidFill>
              </a:endParaRPr>
            </a:p>
          </p:txBody>
        </p:sp>
        <p:sp>
          <p:nvSpPr>
            <p:cNvPr id="128" name="Rectangle 45">
              <a:extLst>
                <a:ext uri="{FF2B5EF4-FFF2-40B4-BE49-F238E27FC236}">
                  <a16:creationId xmlns:a16="http://schemas.microsoft.com/office/drawing/2014/main" id="{237C5859-7F90-4D0A-976F-F2214DB68F3C}"/>
                </a:ext>
              </a:extLst>
            </p:cNvPr>
            <p:cNvSpPr>
              <a:spLocks noChangeArrowheads="1"/>
            </p:cNvSpPr>
            <p:nvPr/>
          </p:nvSpPr>
          <p:spPr bwMode="auto">
            <a:xfrm>
              <a:off x="8542338" y="1423988"/>
              <a:ext cx="650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kern="0">
                <a:solidFill>
                  <a:prstClr val="black"/>
                </a:solidFill>
              </a:endParaRPr>
            </a:p>
          </p:txBody>
        </p:sp>
        <p:sp>
          <p:nvSpPr>
            <p:cNvPr id="129" name="Rectangle 46">
              <a:extLst>
                <a:ext uri="{FF2B5EF4-FFF2-40B4-BE49-F238E27FC236}">
                  <a16:creationId xmlns:a16="http://schemas.microsoft.com/office/drawing/2014/main" id="{37F426E5-5F23-4429-9ABB-0182B7746B69}"/>
                </a:ext>
              </a:extLst>
            </p:cNvPr>
            <p:cNvSpPr>
              <a:spLocks noChangeArrowheads="1"/>
            </p:cNvSpPr>
            <p:nvPr/>
          </p:nvSpPr>
          <p:spPr bwMode="auto">
            <a:xfrm>
              <a:off x="8310563" y="1655763"/>
              <a:ext cx="46038"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kern="0">
                <a:solidFill>
                  <a:prstClr val="black"/>
                </a:solidFill>
              </a:endParaRPr>
            </a:p>
          </p:txBody>
        </p:sp>
        <p:sp>
          <p:nvSpPr>
            <p:cNvPr id="130" name="Rectangle 47">
              <a:extLst>
                <a:ext uri="{FF2B5EF4-FFF2-40B4-BE49-F238E27FC236}">
                  <a16:creationId xmlns:a16="http://schemas.microsoft.com/office/drawing/2014/main" id="{82EC7640-5AE1-439F-8B55-18CD64108EBA}"/>
                </a:ext>
              </a:extLst>
            </p:cNvPr>
            <p:cNvSpPr>
              <a:spLocks noChangeArrowheads="1"/>
            </p:cNvSpPr>
            <p:nvPr/>
          </p:nvSpPr>
          <p:spPr bwMode="auto">
            <a:xfrm>
              <a:off x="8062913" y="1423988"/>
              <a:ext cx="650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kern="0">
                <a:solidFill>
                  <a:prstClr val="black"/>
                </a:solidFill>
              </a:endParaRPr>
            </a:p>
          </p:txBody>
        </p:sp>
        <p:sp>
          <p:nvSpPr>
            <p:cNvPr id="131" name="Freeform 48">
              <a:extLst>
                <a:ext uri="{FF2B5EF4-FFF2-40B4-BE49-F238E27FC236}">
                  <a16:creationId xmlns:a16="http://schemas.microsoft.com/office/drawing/2014/main" id="{063B63E7-6D57-456A-8958-1B759A988903}"/>
                </a:ext>
              </a:extLst>
            </p:cNvPr>
            <p:cNvSpPr>
              <a:spLocks/>
            </p:cNvSpPr>
            <p:nvPr/>
          </p:nvSpPr>
          <p:spPr bwMode="auto">
            <a:xfrm>
              <a:off x="8464551" y="1238250"/>
              <a:ext cx="80963" cy="77788"/>
            </a:xfrm>
            <a:custGeom>
              <a:avLst/>
              <a:gdLst>
                <a:gd name="T0" fmla="*/ 51 w 51"/>
                <a:gd name="T1" fmla="*/ 20 h 49"/>
                <a:gd name="T2" fmla="*/ 21 w 51"/>
                <a:gd name="T3" fmla="*/ 49 h 49"/>
                <a:gd name="T4" fmla="*/ 0 w 51"/>
                <a:gd name="T5" fmla="*/ 29 h 49"/>
                <a:gd name="T6" fmla="*/ 29 w 51"/>
                <a:gd name="T7" fmla="*/ 0 h 49"/>
                <a:gd name="T8" fmla="*/ 51 w 51"/>
                <a:gd name="T9" fmla="*/ 20 h 49"/>
              </a:gdLst>
              <a:ahLst/>
              <a:cxnLst>
                <a:cxn ang="0">
                  <a:pos x="T0" y="T1"/>
                </a:cxn>
                <a:cxn ang="0">
                  <a:pos x="T2" y="T3"/>
                </a:cxn>
                <a:cxn ang="0">
                  <a:pos x="T4" y="T5"/>
                </a:cxn>
                <a:cxn ang="0">
                  <a:pos x="T6" y="T7"/>
                </a:cxn>
                <a:cxn ang="0">
                  <a:pos x="T8" y="T9"/>
                </a:cxn>
              </a:cxnLst>
              <a:rect l="0" t="0" r="r" b="b"/>
              <a:pathLst>
                <a:path w="51" h="49">
                  <a:moveTo>
                    <a:pt x="51" y="20"/>
                  </a:moveTo>
                  <a:lnTo>
                    <a:pt x="21" y="49"/>
                  </a:lnTo>
                  <a:lnTo>
                    <a:pt x="0" y="29"/>
                  </a:lnTo>
                  <a:lnTo>
                    <a:pt x="29" y="0"/>
                  </a:ln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32" name="Freeform 49">
              <a:extLst>
                <a:ext uri="{FF2B5EF4-FFF2-40B4-BE49-F238E27FC236}">
                  <a16:creationId xmlns:a16="http://schemas.microsoft.com/office/drawing/2014/main" id="{F05F1771-9DF4-4E54-9F7E-2D16902DEE9C}"/>
                </a:ext>
              </a:extLst>
            </p:cNvPr>
            <p:cNvSpPr>
              <a:spLocks/>
            </p:cNvSpPr>
            <p:nvPr/>
          </p:nvSpPr>
          <p:spPr bwMode="auto">
            <a:xfrm>
              <a:off x="8464551" y="1576388"/>
              <a:ext cx="80963" cy="79375"/>
            </a:xfrm>
            <a:custGeom>
              <a:avLst/>
              <a:gdLst>
                <a:gd name="T0" fmla="*/ 21 w 51"/>
                <a:gd name="T1" fmla="*/ 0 h 50"/>
                <a:gd name="T2" fmla="*/ 51 w 51"/>
                <a:gd name="T3" fmla="*/ 30 h 50"/>
                <a:gd name="T4" fmla="*/ 29 w 51"/>
                <a:gd name="T5" fmla="*/ 50 h 50"/>
                <a:gd name="T6" fmla="*/ 0 w 51"/>
                <a:gd name="T7" fmla="*/ 22 h 50"/>
                <a:gd name="T8" fmla="*/ 21 w 51"/>
                <a:gd name="T9" fmla="*/ 0 h 50"/>
              </a:gdLst>
              <a:ahLst/>
              <a:cxnLst>
                <a:cxn ang="0">
                  <a:pos x="T0" y="T1"/>
                </a:cxn>
                <a:cxn ang="0">
                  <a:pos x="T2" y="T3"/>
                </a:cxn>
                <a:cxn ang="0">
                  <a:pos x="T4" y="T5"/>
                </a:cxn>
                <a:cxn ang="0">
                  <a:pos x="T6" y="T7"/>
                </a:cxn>
                <a:cxn ang="0">
                  <a:pos x="T8" y="T9"/>
                </a:cxn>
              </a:cxnLst>
              <a:rect l="0" t="0" r="r" b="b"/>
              <a:pathLst>
                <a:path w="51" h="50">
                  <a:moveTo>
                    <a:pt x="21" y="0"/>
                  </a:moveTo>
                  <a:lnTo>
                    <a:pt x="51" y="30"/>
                  </a:lnTo>
                  <a:lnTo>
                    <a:pt x="29" y="50"/>
                  </a:lnTo>
                  <a:lnTo>
                    <a:pt x="0" y="2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33" name="Freeform 50">
              <a:extLst>
                <a:ext uri="{FF2B5EF4-FFF2-40B4-BE49-F238E27FC236}">
                  <a16:creationId xmlns:a16="http://schemas.microsoft.com/office/drawing/2014/main" id="{8BB39D36-FB98-4627-A9AA-D698E4402BF3}"/>
                </a:ext>
              </a:extLst>
            </p:cNvPr>
            <p:cNvSpPr>
              <a:spLocks/>
            </p:cNvSpPr>
            <p:nvPr/>
          </p:nvSpPr>
          <p:spPr bwMode="auto">
            <a:xfrm>
              <a:off x="8126413" y="1576388"/>
              <a:ext cx="77788" cy="79375"/>
            </a:xfrm>
            <a:custGeom>
              <a:avLst/>
              <a:gdLst>
                <a:gd name="T0" fmla="*/ 29 w 49"/>
                <a:gd name="T1" fmla="*/ 0 h 50"/>
                <a:gd name="T2" fmla="*/ 49 w 49"/>
                <a:gd name="T3" fmla="*/ 22 h 50"/>
                <a:gd name="T4" fmla="*/ 21 w 49"/>
                <a:gd name="T5" fmla="*/ 50 h 50"/>
                <a:gd name="T6" fmla="*/ 0 w 49"/>
                <a:gd name="T7" fmla="*/ 30 h 50"/>
                <a:gd name="T8" fmla="*/ 29 w 49"/>
                <a:gd name="T9" fmla="*/ 0 h 50"/>
              </a:gdLst>
              <a:ahLst/>
              <a:cxnLst>
                <a:cxn ang="0">
                  <a:pos x="T0" y="T1"/>
                </a:cxn>
                <a:cxn ang="0">
                  <a:pos x="T2" y="T3"/>
                </a:cxn>
                <a:cxn ang="0">
                  <a:pos x="T4" y="T5"/>
                </a:cxn>
                <a:cxn ang="0">
                  <a:pos x="T6" y="T7"/>
                </a:cxn>
                <a:cxn ang="0">
                  <a:pos x="T8" y="T9"/>
                </a:cxn>
              </a:cxnLst>
              <a:rect l="0" t="0" r="r" b="b"/>
              <a:pathLst>
                <a:path w="49" h="50">
                  <a:moveTo>
                    <a:pt x="29" y="0"/>
                  </a:moveTo>
                  <a:lnTo>
                    <a:pt x="49" y="22"/>
                  </a:lnTo>
                  <a:lnTo>
                    <a:pt x="21" y="50"/>
                  </a:lnTo>
                  <a:lnTo>
                    <a:pt x="0" y="3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34" name="Freeform 51">
              <a:extLst>
                <a:ext uri="{FF2B5EF4-FFF2-40B4-BE49-F238E27FC236}">
                  <a16:creationId xmlns:a16="http://schemas.microsoft.com/office/drawing/2014/main" id="{E40C654A-6BAE-4C01-8F14-9A6BB69A3582}"/>
                </a:ext>
              </a:extLst>
            </p:cNvPr>
            <p:cNvSpPr>
              <a:spLocks/>
            </p:cNvSpPr>
            <p:nvPr/>
          </p:nvSpPr>
          <p:spPr bwMode="auto">
            <a:xfrm>
              <a:off x="8126413" y="1238250"/>
              <a:ext cx="77788" cy="77788"/>
            </a:xfrm>
            <a:custGeom>
              <a:avLst/>
              <a:gdLst>
                <a:gd name="T0" fmla="*/ 49 w 49"/>
                <a:gd name="T1" fmla="*/ 29 h 49"/>
                <a:gd name="T2" fmla="*/ 29 w 49"/>
                <a:gd name="T3" fmla="*/ 49 h 49"/>
                <a:gd name="T4" fmla="*/ 0 w 49"/>
                <a:gd name="T5" fmla="*/ 20 h 49"/>
                <a:gd name="T6" fmla="*/ 21 w 49"/>
                <a:gd name="T7" fmla="*/ 0 h 49"/>
                <a:gd name="T8" fmla="*/ 49 w 49"/>
                <a:gd name="T9" fmla="*/ 29 h 49"/>
              </a:gdLst>
              <a:ahLst/>
              <a:cxnLst>
                <a:cxn ang="0">
                  <a:pos x="T0" y="T1"/>
                </a:cxn>
                <a:cxn ang="0">
                  <a:pos x="T2" y="T3"/>
                </a:cxn>
                <a:cxn ang="0">
                  <a:pos x="T4" y="T5"/>
                </a:cxn>
                <a:cxn ang="0">
                  <a:pos x="T6" y="T7"/>
                </a:cxn>
                <a:cxn ang="0">
                  <a:pos x="T8" y="T9"/>
                </a:cxn>
              </a:cxnLst>
              <a:rect l="0" t="0" r="r" b="b"/>
              <a:pathLst>
                <a:path w="49" h="49">
                  <a:moveTo>
                    <a:pt x="49" y="29"/>
                  </a:moveTo>
                  <a:lnTo>
                    <a:pt x="29" y="49"/>
                  </a:lnTo>
                  <a:lnTo>
                    <a:pt x="0" y="20"/>
                  </a:lnTo>
                  <a:lnTo>
                    <a:pt x="21" y="0"/>
                  </a:lnTo>
                  <a:lnTo>
                    <a:pt x="4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35" name="Freeform 52">
              <a:extLst>
                <a:ext uri="{FF2B5EF4-FFF2-40B4-BE49-F238E27FC236}">
                  <a16:creationId xmlns:a16="http://schemas.microsoft.com/office/drawing/2014/main" id="{4DDAEFBC-6776-4443-BBAA-F246C99FFB98}"/>
                </a:ext>
              </a:extLst>
            </p:cNvPr>
            <p:cNvSpPr>
              <a:spLocks/>
            </p:cNvSpPr>
            <p:nvPr/>
          </p:nvSpPr>
          <p:spPr bwMode="auto">
            <a:xfrm>
              <a:off x="8393113" y="1185863"/>
              <a:ext cx="66675" cy="77788"/>
            </a:xfrm>
            <a:custGeom>
              <a:avLst/>
              <a:gdLst>
                <a:gd name="T0" fmla="*/ 42 w 42"/>
                <a:gd name="T1" fmla="*/ 10 h 49"/>
                <a:gd name="T2" fmla="*/ 27 w 42"/>
                <a:gd name="T3" fmla="*/ 49 h 49"/>
                <a:gd name="T4" fmla="*/ 0 w 42"/>
                <a:gd name="T5" fmla="*/ 38 h 49"/>
                <a:gd name="T6" fmla="*/ 15 w 42"/>
                <a:gd name="T7" fmla="*/ 0 h 49"/>
                <a:gd name="T8" fmla="*/ 42 w 42"/>
                <a:gd name="T9" fmla="*/ 10 h 49"/>
              </a:gdLst>
              <a:ahLst/>
              <a:cxnLst>
                <a:cxn ang="0">
                  <a:pos x="T0" y="T1"/>
                </a:cxn>
                <a:cxn ang="0">
                  <a:pos x="T2" y="T3"/>
                </a:cxn>
                <a:cxn ang="0">
                  <a:pos x="T4" y="T5"/>
                </a:cxn>
                <a:cxn ang="0">
                  <a:pos x="T6" y="T7"/>
                </a:cxn>
                <a:cxn ang="0">
                  <a:pos x="T8" y="T9"/>
                </a:cxn>
              </a:cxnLst>
              <a:rect l="0" t="0" r="r" b="b"/>
              <a:pathLst>
                <a:path w="42" h="49">
                  <a:moveTo>
                    <a:pt x="42" y="10"/>
                  </a:moveTo>
                  <a:lnTo>
                    <a:pt x="27" y="49"/>
                  </a:lnTo>
                  <a:lnTo>
                    <a:pt x="0" y="38"/>
                  </a:lnTo>
                  <a:lnTo>
                    <a:pt x="15" y="0"/>
                  </a:lnTo>
                  <a:lnTo>
                    <a:pt x="4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36" name="Freeform 53">
              <a:extLst>
                <a:ext uri="{FF2B5EF4-FFF2-40B4-BE49-F238E27FC236}">
                  <a16:creationId xmlns:a16="http://schemas.microsoft.com/office/drawing/2014/main" id="{A8BFAE99-7694-42A5-B2BC-4ECB3FB4686D}"/>
                </a:ext>
              </a:extLst>
            </p:cNvPr>
            <p:cNvSpPr>
              <a:spLocks/>
            </p:cNvSpPr>
            <p:nvPr/>
          </p:nvSpPr>
          <p:spPr bwMode="auto">
            <a:xfrm>
              <a:off x="8516938" y="1503363"/>
              <a:ext cx="77788" cy="68263"/>
            </a:xfrm>
            <a:custGeom>
              <a:avLst/>
              <a:gdLst>
                <a:gd name="T0" fmla="*/ 12 w 49"/>
                <a:gd name="T1" fmla="*/ 0 h 43"/>
                <a:gd name="T2" fmla="*/ 49 w 49"/>
                <a:gd name="T3" fmla="*/ 16 h 43"/>
                <a:gd name="T4" fmla="*/ 39 w 49"/>
                <a:gd name="T5" fmla="*/ 43 h 43"/>
                <a:gd name="T6" fmla="*/ 0 w 49"/>
                <a:gd name="T7" fmla="*/ 28 h 43"/>
                <a:gd name="T8" fmla="*/ 12 w 49"/>
                <a:gd name="T9" fmla="*/ 0 h 43"/>
              </a:gdLst>
              <a:ahLst/>
              <a:cxnLst>
                <a:cxn ang="0">
                  <a:pos x="T0" y="T1"/>
                </a:cxn>
                <a:cxn ang="0">
                  <a:pos x="T2" y="T3"/>
                </a:cxn>
                <a:cxn ang="0">
                  <a:pos x="T4" y="T5"/>
                </a:cxn>
                <a:cxn ang="0">
                  <a:pos x="T6" y="T7"/>
                </a:cxn>
                <a:cxn ang="0">
                  <a:pos x="T8" y="T9"/>
                </a:cxn>
              </a:cxnLst>
              <a:rect l="0" t="0" r="r" b="b"/>
              <a:pathLst>
                <a:path w="49" h="43">
                  <a:moveTo>
                    <a:pt x="12" y="0"/>
                  </a:moveTo>
                  <a:lnTo>
                    <a:pt x="49" y="16"/>
                  </a:lnTo>
                  <a:lnTo>
                    <a:pt x="39" y="43"/>
                  </a:lnTo>
                  <a:lnTo>
                    <a:pt x="0" y="28"/>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37" name="Freeform 54">
              <a:extLst>
                <a:ext uri="{FF2B5EF4-FFF2-40B4-BE49-F238E27FC236}">
                  <a16:creationId xmlns:a16="http://schemas.microsoft.com/office/drawing/2014/main" id="{2648E6CF-A21A-419C-A194-E1EFDE7E5822}"/>
                </a:ext>
              </a:extLst>
            </p:cNvPr>
            <p:cNvSpPr>
              <a:spLocks/>
            </p:cNvSpPr>
            <p:nvPr/>
          </p:nvSpPr>
          <p:spPr bwMode="auto">
            <a:xfrm>
              <a:off x="8210551" y="1630363"/>
              <a:ext cx="66675" cy="77788"/>
            </a:xfrm>
            <a:custGeom>
              <a:avLst/>
              <a:gdLst>
                <a:gd name="T0" fmla="*/ 42 w 42"/>
                <a:gd name="T1" fmla="*/ 12 h 49"/>
                <a:gd name="T2" fmla="*/ 26 w 42"/>
                <a:gd name="T3" fmla="*/ 49 h 49"/>
                <a:gd name="T4" fmla="*/ 0 w 42"/>
                <a:gd name="T5" fmla="*/ 38 h 49"/>
                <a:gd name="T6" fmla="*/ 16 w 42"/>
                <a:gd name="T7" fmla="*/ 0 h 49"/>
                <a:gd name="T8" fmla="*/ 42 w 42"/>
                <a:gd name="T9" fmla="*/ 12 h 49"/>
              </a:gdLst>
              <a:ahLst/>
              <a:cxnLst>
                <a:cxn ang="0">
                  <a:pos x="T0" y="T1"/>
                </a:cxn>
                <a:cxn ang="0">
                  <a:pos x="T2" y="T3"/>
                </a:cxn>
                <a:cxn ang="0">
                  <a:pos x="T4" y="T5"/>
                </a:cxn>
                <a:cxn ang="0">
                  <a:pos x="T6" y="T7"/>
                </a:cxn>
                <a:cxn ang="0">
                  <a:pos x="T8" y="T9"/>
                </a:cxn>
              </a:cxnLst>
              <a:rect l="0" t="0" r="r" b="b"/>
              <a:pathLst>
                <a:path w="42" h="49">
                  <a:moveTo>
                    <a:pt x="42" y="12"/>
                  </a:moveTo>
                  <a:lnTo>
                    <a:pt x="26" y="49"/>
                  </a:lnTo>
                  <a:lnTo>
                    <a:pt x="0" y="38"/>
                  </a:lnTo>
                  <a:lnTo>
                    <a:pt x="16" y="0"/>
                  </a:lnTo>
                  <a:lnTo>
                    <a:pt x="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38" name="Freeform 55">
              <a:extLst>
                <a:ext uri="{FF2B5EF4-FFF2-40B4-BE49-F238E27FC236}">
                  <a16:creationId xmlns:a16="http://schemas.microsoft.com/office/drawing/2014/main" id="{FA67D32E-19B2-42A5-83B5-6D0F2ED228C4}"/>
                </a:ext>
              </a:extLst>
            </p:cNvPr>
            <p:cNvSpPr>
              <a:spLocks/>
            </p:cNvSpPr>
            <p:nvPr/>
          </p:nvSpPr>
          <p:spPr bwMode="auto">
            <a:xfrm>
              <a:off x="8072438" y="1322388"/>
              <a:ext cx="77788" cy="66675"/>
            </a:xfrm>
            <a:custGeom>
              <a:avLst/>
              <a:gdLst>
                <a:gd name="T0" fmla="*/ 39 w 49"/>
                <a:gd name="T1" fmla="*/ 42 h 42"/>
                <a:gd name="T2" fmla="*/ 0 w 49"/>
                <a:gd name="T3" fmla="*/ 26 h 42"/>
                <a:gd name="T4" fmla="*/ 12 w 49"/>
                <a:gd name="T5" fmla="*/ 0 h 42"/>
                <a:gd name="T6" fmla="*/ 49 w 49"/>
                <a:gd name="T7" fmla="*/ 15 h 42"/>
                <a:gd name="T8" fmla="*/ 39 w 49"/>
                <a:gd name="T9" fmla="*/ 42 h 42"/>
              </a:gdLst>
              <a:ahLst/>
              <a:cxnLst>
                <a:cxn ang="0">
                  <a:pos x="T0" y="T1"/>
                </a:cxn>
                <a:cxn ang="0">
                  <a:pos x="T2" y="T3"/>
                </a:cxn>
                <a:cxn ang="0">
                  <a:pos x="T4" y="T5"/>
                </a:cxn>
                <a:cxn ang="0">
                  <a:pos x="T6" y="T7"/>
                </a:cxn>
                <a:cxn ang="0">
                  <a:pos x="T8" y="T9"/>
                </a:cxn>
              </a:cxnLst>
              <a:rect l="0" t="0" r="r" b="b"/>
              <a:pathLst>
                <a:path w="49" h="42">
                  <a:moveTo>
                    <a:pt x="39" y="42"/>
                  </a:moveTo>
                  <a:lnTo>
                    <a:pt x="0" y="26"/>
                  </a:lnTo>
                  <a:lnTo>
                    <a:pt x="12" y="0"/>
                  </a:lnTo>
                  <a:lnTo>
                    <a:pt x="49" y="15"/>
                  </a:lnTo>
                  <a:lnTo>
                    <a:pt x="3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39" name="Freeform 56">
              <a:extLst>
                <a:ext uri="{FF2B5EF4-FFF2-40B4-BE49-F238E27FC236}">
                  <a16:creationId xmlns:a16="http://schemas.microsoft.com/office/drawing/2014/main" id="{304B7538-946A-4E33-8028-9F0E4A0689BB}"/>
                </a:ext>
              </a:extLst>
            </p:cNvPr>
            <p:cNvSpPr>
              <a:spLocks/>
            </p:cNvSpPr>
            <p:nvPr/>
          </p:nvSpPr>
          <p:spPr bwMode="auto">
            <a:xfrm>
              <a:off x="8516938" y="1320800"/>
              <a:ext cx="77788" cy="66675"/>
            </a:xfrm>
            <a:custGeom>
              <a:avLst/>
              <a:gdLst>
                <a:gd name="T0" fmla="*/ 0 w 49"/>
                <a:gd name="T1" fmla="*/ 16 h 42"/>
                <a:gd name="T2" fmla="*/ 37 w 49"/>
                <a:gd name="T3" fmla="*/ 0 h 42"/>
                <a:gd name="T4" fmla="*/ 49 w 49"/>
                <a:gd name="T5" fmla="*/ 26 h 42"/>
                <a:gd name="T6" fmla="*/ 12 w 49"/>
                <a:gd name="T7" fmla="*/ 42 h 42"/>
                <a:gd name="T8" fmla="*/ 0 w 49"/>
                <a:gd name="T9" fmla="*/ 16 h 42"/>
              </a:gdLst>
              <a:ahLst/>
              <a:cxnLst>
                <a:cxn ang="0">
                  <a:pos x="T0" y="T1"/>
                </a:cxn>
                <a:cxn ang="0">
                  <a:pos x="T2" y="T3"/>
                </a:cxn>
                <a:cxn ang="0">
                  <a:pos x="T4" y="T5"/>
                </a:cxn>
                <a:cxn ang="0">
                  <a:pos x="T6" y="T7"/>
                </a:cxn>
                <a:cxn ang="0">
                  <a:pos x="T8" y="T9"/>
                </a:cxn>
              </a:cxnLst>
              <a:rect l="0" t="0" r="r" b="b"/>
              <a:pathLst>
                <a:path w="49" h="42">
                  <a:moveTo>
                    <a:pt x="0" y="16"/>
                  </a:moveTo>
                  <a:lnTo>
                    <a:pt x="37" y="0"/>
                  </a:lnTo>
                  <a:lnTo>
                    <a:pt x="49" y="26"/>
                  </a:lnTo>
                  <a:lnTo>
                    <a:pt x="12" y="42"/>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40" name="Freeform 57">
              <a:extLst>
                <a:ext uri="{FF2B5EF4-FFF2-40B4-BE49-F238E27FC236}">
                  <a16:creationId xmlns:a16="http://schemas.microsoft.com/office/drawing/2014/main" id="{44A20297-ED7D-4B02-8025-E7AD17C86E2E}"/>
                </a:ext>
              </a:extLst>
            </p:cNvPr>
            <p:cNvSpPr>
              <a:spLocks/>
            </p:cNvSpPr>
            <p:nvPr/>
          </p:nvSpPr>
          <p:spPr bwMode="auto">
            <a:xfrm>
              <a:off x="8393113" y="1630363"/>
              <a:ext cx="66675" cy="77788"/>
            </a:xfrm>
            <a:custGeom>
              <a:avLst/>
              <a:gdLst>
                <a:gd name="T0" fmla="*/ 42 w 42"/>
                <a:gd name="T1" fmla="*/ 37 h 49"/>
                <a:gd name="T2" fmla="*/ 16 w 42"/>
                <a:gd name="T3" fmla="*/ 49 h 49"/>
                <a:gd name="T4" fmla="*/ 0 w 42"/>
                <a:gd name="T5" fmla="*/ 10 h 49"/>
                <a:gd name="T6" fmla="*/ 27 w 42"/>
                <a:gd name="T7" fmla="*/ 0 h 49"/>
                <a:gd name="T8" fmla="*/ 42 w 42"/>
                <a:gd name="T9" fmla="*/ 37 h 49"/>
              </a:gdLst>
              <a:ahLst/>
              <a:cxnLst>
                <a:cxn ang="0">
                  <a:pos x="T0" y="T1"/>
                </a:cxn>
                <a:cxn ang="0">
                  <a:pos x="T2" y="T3"/>
                </a:cxn>
                <a:cxn ang="0">
                  <a:pos x="T4" y="T5"/>
                </a:cxn>
                <a:cxn ang="0">
                  <a:pos x="T6" y="T7"/>
                </a:cxn>
                <a:cxn ang="0">
                  <a:pos x="T8" y="T9"/>
                </a:cxn>
              </a:cxnLst>
              <a:rect l="0" t="0" r="r" b="b"/>
              <a:pathLst>
                <a:path w="42" h="49">
                  <a:moveTo>
                    <a:pt x="42" y="37"/>
                  </a:moveTo>
                  <a:lnTo>
                    <a:pt x="16" y="49"/>
                  </a:lnTo>
                  <a:lnTo>
                    <a:pt x="0" y="10"/>
                  </a:lnTo>
                  <a:lnTo>
                    <a:pt x="27" y="0"/>
                  </a:lnTo>
                  <a:lnTo>
                    <a:pt x="4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41" name="Freeform 58">
              <a:extLst>
                <a:ext uri="{FF2B5EF4-FFF2-40B4-BE49-F238E27FC236}">
                  <a16:creationId xmlns:a16="http://schemas.microsoft.com/office/drawing/2014/main" id="{7B797F31-EF17-4EC2-9DDC-988F4AB65BD1}"/>
                </a:ext>
              </a:extLst>
            </p:cNvPr>
            <p:cNvSpPr>
              <a:spLocks/>
            </p:cNvSpPr>
            <p:nvPr/>
          </p:nvSpPr>
          <p:spPr bwMode="auto">
            <a:xfrm>
              <a:off x="8075613" y="1504950"/>
              <a:ext cx="74613" cy="68263"/>
            </a:xfrm>
            <a:custGeom>
              <a:avLst/>
              <a:gdLst>
                <a:gd name="T0" fmla="*/ 47 w 47"/>
                <a:gd name="T1" fmla="*/ 27 h 43"/>
                <a:gd name="T2" fmla="*/ 10 w 47"/>
                <a:gd name="T3" fmla="*/ 43 h 43"/>
                <a:gd name="T4" fmla="*/ 0 w 47"/>
                <a:gd name="T5" fmla="*/ 16 h 43"/>
                <a:gd name="T6" fmla="*/ 37 w 47"/>
                <a:gd name="T7" fmla="*/ 0 h 43"/>
                <a:gd name="T8" fmla="*/ 47 w 47"/>
                <a:gd name="T9" fmla="*/ 27 h 43"/>
              </a:gdLst>
              <a:ahLst/>
              <a:cxnLst>
                <a:cxn ang="0">
                  <a:pos x="T0" y="T1"/>
                </a:cxn>
                <a:cxn ang="0">
                  <a:pos x="T2" y="T3"/>
                </a:cxn>
                <a:cxn ang="0">
                  <a:pos x="T4" y="T5"/>
                </a:cxn>
                <a:cxn ang="0">
                  <a:pos x="T6" y="T7"/>
                </a:cxn>
                <a:cxn ang="0">
                  <a:pos x="T8" y="T9"/>
                </a:cxn>
              </a:cxnLst>
              <a:rect l="0" t="0" r="r" b="b"/>
              <a:pathLst>
                <a:path w="47" h="43">
                  <a:moveTo>
                    <a:pt x="47" y="27"/>
                  </a:moveTo>
                  <a:lnTo>
                    <a:pt x="10" y="43"/>
                  </a:lnTo>
                  <a:lnTo>
                    <a:pt x="0" y="16"/>
                  </a:lnTo>
                  <a:lnTo>
                    <a:pt x="37" y="0"/>
                  </a:lnTo>
                  <a:lnTo>
                    <a:pt x="4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42" name="Freeform 59">
              <a:extLst>
                <a:ext uri="{FF2B5EF4-FFF2-40B4-BE49-F238E27FC236}">
                  <a16:creationId xmlns:a16="http://schemas.microsoft.com/office/drawing/2014/main" id="{38786025-A005-4486-9B96-69B666D90278}"/>
                </a:ext>
              </a:extLst>
            </p:cNvPr>
            <p:cNvSpPr>
              <a:spLocks/>
            </p:cNvSpPr>
            <p:nvPr/>
          </p:nvSpPr>
          <p:spPr bwMode="auto">
            <a:xfrm>
              <a:off x="8207376" y="1185863"/>
              <a:ext cx="68263" cy="77788"/>
            </a:xfrm>
            <a:custGeom>
              <a:avLst/>
              <a:gdLst>
                <a:gd name="T0" fmla="*/ 43 w 43"/>
                <a:gd name="T1" fmla="*/ 38 h 49"/>
                <a:gd name="T2" fmla="*/ 16 w 43"/>
                <a:gd name="T3" fmla="*/ 49 h 49"/>
                <a:gd name="T4" fmla="*/ 0 w 43"/>
                <a:gd name="T5" fmla="*/ 12 h 49"/>
                <a:gd name="T6" fmla="*/ 27 w 43"/>
                <a:gd name="T7" fmla="*/ 0 h 49"/>
                <a:gd name="T8" fmla="*/ 43 w 43"/>
                <a:gd name="T9" fmla="*/ 38 h 49"/>
              </a:gdLst>
              <a:ahLst/>
              <a:cxnLst>
                <a:cxn ang="0">
                  <a:pos x="T0" y="T1"/>
                </a:cxn>
                <a:cxn ang="0">
                  <a:pos x="T2" y="T3"/>
                </a:cxn>
                <a:cxn ang="0">
                  <a:pos x="T4" y="T5"/>
                </a:cxn>
                <a:cxn ang="0">
                  <a:pos x="T6" y="T7"/>
                </a:cxn>
                <a:cxn ang="0">
                  <a:pos x="T8" y="T9"/>
                </a:cxn>
              </a:cxnLst>
              <a:rect l="0" t="0" r="r" b="b"/>
              <a:pathLst>
                <a:path w="43" h="49">
                  <a:moveTo>
                    <a:pt x="43" y="38"/>
                  </a:moveTo>
                  <a:lnTo>
                    <a:pt x="16" y="49"/>
                  </a:lnTo>
                  <a:lnTo>
                    <a:pt x="0" y="12"/>
                  </a:lnTo>
                  <a:lnTo>
                    <a:pt x="27" y="0"/>
                  </a:lnTo>
                  <a:lnTo>
                    <a:pt x="4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grpSp>
      <p:sp>
        <p:nvSpPr>
          <p:cNvPr id="143" name="TextBox 58">
            <a:extLst>
              <a:ext uri="{FF2B5EF4-FFF2-40B4-BE49-F238E27FC236}">
                <a16:creationId xmlns:a16="http://schemas.microsoft.com/office/drawing/2014/main" id="{9AED3233-478B-4E43-879A-A7C2911304C7}"/>
              </a:ext>
            </a:extLst>
          </p:cNvPr>
          <p:cNvSpPr txBox="1"/>
          <p:nvPr/>
        </p:nvSpPr>
        <p:spPr>
          <a:xfrm>
            <a:off x="805211" y="705729"/>
            <a:ext cx="976444" cy="315469"/>
          </a:xfrm>
          <a:prstGeom prst="rect">
            <a:avLst/>
          </a:prstGeom>
          <a:noFill/>
        </p:spPr>
        <p:txBody>
          <a:bodyPr wrap="none" lIns="68528" tIns="34289" rIns="68528" bIns="34289">
            <a:spAutoFit/>
          </a:bodyPr>
          <a:lstStyle/>
          <a:p>
            <a:pPr>
              <a:defRPr/>
            </a:pPr>
            <a:r>
              <a:rPr lang="en-US" sz="1600" b="1" dirty="0">
                <a:latin typeface="Calibri" panose="020F0502020204030204" pitchFamily="34" charset="0"/>
                <a:cs typeface="Calibri" panose="020F0502020204030204" pitchFamily="34" charset="0"/>
              </a:rPr>
              <a:t>Elements:</a:t>
            </a:r>
            <a:endParaRPr lang="id-ID"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39309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wipe(left)">
                                      <p:cBhvr>
                                        <p:cTn id="10"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
            <a:ext cx="9144000" cy="5143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文本框 2"/>
          <p:cNvSpPr txBox="1"/>
          <p:nvPr/>
        </p:nvSpPr>
        <p:spPr>
          <a:xfrm>
            <a:off x="1691680" y="1635646"/>
            <a:ext cx="1463400" cy="1569598"/>
          </a:xfrm>
          <a:prstGeom prst="rect">
            <a:avLst/>
          </a:prstGeom>
          <a:noFill/>
        </p:spPr>
        <p:txBody>
          <a:bodyPr wrap="square" lIns="91378" tIns="45689" rIns="91378" bIns="45689"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kumimoji="1" lang="en-US" altLang="zh-CN" sz="9600" dirty="0">
                <a:solidFill>
                  <a:schemeClr val="bg1"/>
                </a:solidFill>
                <a:ea typeface="Microsoft YaHei" charset="0"/>
                <a:cs typeface="Microsoft YaHei" charset="0"/>
              </a:rPr>
              <a:t>07</a:t>
            </a:r>
            <a:endParaRPr kumimoji="1" lang="zh-CN" altLang="en-US" sz="9600" dirty="0">
              <a:solidFill>
                <a:schemeClr val="bg1"/>
              </a:solidFill>
              <a:ea typeface="Microsoft YaHei" charset="0"/>
              <a:cs typeface="Microsoft YaHei" charset="0"/>
            </a:endParaRPr>
          </a:p>
        </p:txBody>
      </p:sp>
      <p:sp>
        <p:nvSpPr>
          <p:cNvPr id="33" name="文本框 4"/>
          <p:cNvSpPr txBox="1"/>
          <p:nvPr/>
        </p:nvSpPr>
        <p:spPr>
          <a:xfrm>
            <a:off x="3191652" y="2097313"/>
            <a:ext cx="5594540" cy="646264"/>
          </a:xfrm>
          <a:prstGeom prst="rect">
            <a:avLst/>
          </a:prstGeom>
          <a:noFill/>
        </p:spPr>
        <p:txBody>
          <a:bodyPr wrap="none" lIns="91374" tIns="45687" rIns="91374" bIns="45687"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3600" dirty="0">
                <a:solidFill>
                  <a:schemeClr val="bg1"/>
                </a:solidFill>
                <a:latin typeface="微软雅黑" panose="020B0503020204020204" pitchFamily="34" charset="-122"/>
                <a:ea typeface="微软雅黑" panose="020B0503020204020204" pitchFamily="34" charset="-122"/>
              </a:rPr>
              <a:t>Wireless communication</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98F1DEA-6046-4DF8-AF54-EB8EB628D390}"/>
              </a:ext>
            </a:extLst>
          </p:cNvPr>
          <p:cNvSpPr txBox="1"/>
          <p:nvPr/>
        </p:nvSpPr>
        <p:spPr>
          <a:xfrm>
            <a:off x="3635896" y="3075806"/>
            <a:ext cx="2592288" cy="400110"/>
          </a:xfrm>
          <a:prstGeom prst="rect">
            <a:avLst/>
          </a:prstGeom>
          <a:noFill/>
        </p:spPr>
        <p:txBody>
          <a:bodyPr wrap="square" rtlCol="0">
            <a:spAutoFit/>
          </a:bodyPr>
          <a:lstStyle/>
          <a:p>
            <a:r>
              <a:rPr lang="en-US" altLang="zh-CN" sz="2000" dirty="0">
                <a:solidFill>
                  <a:schemeClr val="bg1"/>
                </a:solidFill>
              </a:rPr>
              <a:t>Speaker:</a:t>
            </a:r>
            <a:r>
              <a:rPr lang="zh-CN" altLang="en-US" sz="2000" dirty="0">
                <a:solidFill>
                  <a:schemeClr val="bg1"/>
                </a:solidFill>
              </a:rPr>
              <a:t> </a:t>
            </a:r>
            <a:r>
              <a:rPr lang="en-US" altLang="zh-CN" sz="2000" dirty="0">
                <a:solidFill>
                  <a:schemeClr val="bg1"/>
                </a:solidFill>
              </a:rPr>
              <a:t>Songjiang Lai</a:t>
            </a:r>
            <a:endParaRPr lang="zh-CN" altLang="en-US" sz="2000" dirty="0">
              <a:solidFill>
                <a:schemeClr val="bg1"/>
              </a:solidFill>
            </a:endParaRPr>
          </a:p>
        </p:txBody>
      </p:sp>
    </p:spTree>
    <p:custDataLst>
      <p:tags r:id="rId1"/>
    </p:custDataLst>
    <p:extLst>
      <p:ext uri="{BB962C8B-B14F-4D97-AF65-F5344CB8AC3E}">
        <p14:creationId xmlns:p14="http://schemas.microsoft.com/office/powerpoint/2010/main" val="257617010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 by="(-#ppt_w*2)" calcmode="lin" valueType="num">
                                      <p:cBhvr rctx="PPT">
                                        <p:cTn id="13" dur="500" autoRev="1" fill="hold">
                                          <p:stCondLst>
                                            <p:cond delay="0"/>
                                          </p:stCondLst>
                                        </p:cTn>
                                        <p:tgtEl>
                                          <p:spTgt spid="33"/>
                                        </p:tgtEl>
                                        <p:attrNameLst>
                                          <p:attrName>ppt_w</p:attrName>
                                        </p:attrNameLst>
                                      </p:cBhvr>
                                    </p:anim>
                                    <p:anim by="(#ppt_w*0.50)" calcmode="lin" valueType="num">
                                      <p:cBhvr>
                                        <p:cTn id="14" dur="500" decel="50000" autoRev="1" fill="hold">
                                          <p:stCondLst>
                                            <p:cond delay="0"/>
                                          </p:stCondLst>
                                        </p:cTn>
                                        <p:tgtEl>
                                          <p:spTgt spid="33"/>
                                        </p:tgtEl>
                                        <p:attrNameLst>
                                          <p:attrName>ppt_x</p:attrName>
                                        </p:attrNameLst>
                                      </p:cBhvr>
                                    </p:anim>
                                    <p:anim from="(-#ppt_h/2)" to="(#ppt_y)" calcmode="lin" valueType="num">
                                      <p:cBhvr>
                                        <p:cTn id="15" dur="1000" fill="hold">
                                          <p:stCondLst>
                                            <p:cond delay="0"/>
                                          </p:stCondLst>
                                        </p:cTn>
                                        <p:tgtEl>
                                          <p:spTgt spid="33"/>
                                        </p:tgtEl>
                                        <p:attrNameLst>
                                          <p:attrName>ppt_y</p:attrName>
                                        </p:attrNameLst>
                                      </p:cBhvr>
                                    </p:anim>
                                    <p:animRot by="21600000">
                                      <p:cBhvr>
                                        <p:cTn id="16" dur="1000" fill="hold">
                                          <p:stCondLst>
                                            <p:cond delay="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sp>
        <p:nvSpPr>
          <p:cNvPr id="2053" name="标题 2052">
            <a:extLst>
              <a:ext uri="{FF2B5EF4-FFF2-40B4-BE49-F238E27FC236}">
                <a16:creationId xmlns:a16="http://schemas.microsoft.com/office/drawing/2014/main" id="{D2675ABB-DD25-4D67-8D12-943A70F9B5BC}"/>
              </a:ext>
            </a:extLst>
          </p:cNvPr>
          <p:cNvSpPr>
            <a:spLocks noGrp="1"/>
          </p:cNvSpPr>
          <p:nvPr>
            <p:ph type="title"/>
          </p:nvPr>
        </p:nvSpPr>
        <p:spPr>
          <a:xfrm>
            <a:off x="280765" y="53459"/>
            <a:ext cx="8229600" cy="857250"/>
          </a:xfrm>
        </p:spPr>
        <p:txBody>
          <a:bodyPr>
            <a:noAutofit/>
          </a:bodyPr>
          <a:lstStyle/>
          <a:p>
            <a:r>
              <a:rPr lang="en-US" altLang="zh-CN" sz="3600" dirty="0">
                <a:solidFill>
                  <a:schemeClr val="bg1"/>
                </a:solidFill>
              </a:rPr>
              <a:t>Wireless communication</a:t>
            </a:r>
            <a:br>
              <a:rPr lang="id-ID" altLang="zh-CN" sz="3600" dirty="0">
                <a:solidFill>
                  <a:schemeClr val="bg1"/>
                </a:solidFill>
              </a:rPr>
            </a:br>
            <a:endParaRPr lang="zh-CN" altLang="en-US" sz="3600" dirty="0">
              <a:solidFill>
                <a:schemeClr val="bg1"/>
              </a:solidFill>
            </a:endParaRPr>
          </a:p>
        </p:txBody>
      </p:sp>
      <p:sp>
        <p:nvSpPr>
          <p:cNvPr id="2054" name="内容占位符 2053">
            <a:extLst>
              <a:ext uri="{FF2B5EF4-FFF2-40B4-BE49-F238E27FC236}">
                <a16:creationId xmlns:a16="http://schemas.microsoft.com/office/drawing/2014/main" id="{72B4F5FE-1440-482C-BC92-AC726CACBDE3}"/>
              </a:ext>
            </a:extLst>
          </p:cNvPr>
          <p:cNvSpPr>
            <a:spLocks noGrp="1"/>
          </p:cNvSpPr>
          <p:nvPr>
            <p:ph idx="1"/>
          </p:nvPr>
        </p:nvSpPr>
        <p:spPr/>
        <p:txBody>
          <a:bodyPr>
            <a:normAutofit/>
          </a:bodyPr>
          <a:lstStyle/>
          <a:p>
            <a:r>
              <a:rPr lang="en-US" altLang="zh-CN" sz="1200" dirty="0"/>
              <a:t>Generally speaking, raspberry pi sent for interface is divided into hardware serial port and mini serial port. We will swap the raspberry PI hardware serial port with the mini serial port default mapping.</a:t>
            </a:r>
          </a:p>
          <a:p>
            <a:r>
              <a:rPr lang="en-US" altLang="zh-CN" sz="1200" dirty="0"/>
              <a:t>Specific steps:</a:t>
            </a:r>
            <a:endParaRPr lang="zh-CN" altLang="en-US" sz="1200" dirty="0"/>
          </a:p>
        </p:txBody>
      </p:sp>
      <p:pic>
        <p:nvPicPr>
          <p:cNvPr id="2056" name="图片 2055">
            <a:extLst>
              <a:ext uri="{FF2B5EF4-FFF2-40B4-BE49-F238E27FC236}">
                <a16:creationId xmlns:a16="http://schemas.microsoft.com/office/drawing/2014/main" id="{40F9DAC0-3F74-404F-AB85-EE5C504A27B8}"/>
              </a:ext>
            </a:extLst>
          </p:cNvPr>
          <p:cNvPicPr>
            <a:picLocks noChangeAspect="1"/>
          </p:cNvPicPr>
          <p:nvPr/>
        </p:nvPicPr>
        <p:blipFill>
          <a:blip r:embed="rId4"/>
          <a:stretch>
            <a:fillRect/>
          </a:stretch>
        </p:blipFill>
        <p:spPr>
          <a:xfrm>
            <a:off x="6466437" y="1514616"/>
            <a:ext cx="2099886" cy="1215288"/>
          </a:xfrm>
          <a:prstGeom prst="rect">
            <a:avLst/>
          </a:prstGeom>
        </p:spPr>
      </p:pic>
      <p:graphicFrame>
        <p:nvGraphicFramePr>
          <p:cNvPr id="2" name="图示 1">
            <a:extLst>
              <a:ext uri="{FF2B5EF4-FFF2-40B4-BE49-F238E27FC236}">
                <a16:creationId xmlns:a16="http://schemas.microsoft.com/office/drawing/2014/main" id="{1A6E1760-A804-4AFF-B2CD-8D3616711D24}"/>
              </a:ext>
            </a:extLst>
          </p:cNvPr>
          <p:cNvGraphicFramePr/>
          <p:nvPr>
            <p:extLst>
              <p:ext uri="{D42A27DB-BD31-4B8C-83A1-F6EECF244321}">
                <p14:modId xmlns:p14="http://schemas.microsoft.com/office/powerpoint/2010/main" val="1835272857"/>
              </p:ext>
            </p:extLst>
          </p:nvPr>
        </p:nvGraphicFramePr>
        <p:xfrm>
          <a:off x="457104" y="1059582"/>
          <a:ext cx="6038805" cy="46837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图片 3">
            <a:extLst>
              <a:ext uri="{FF2B5EF4-FFF2-40B4-BE49-F238E27FC236}">
                <a16:creationId xmlns:a16="http://schemas.microsoft.com/office/drawing/2014/main" id="{DD8D7530-4F94-440D-8AC9-4017162574B8}"/>
              </a:ext>
            </a:extLst>
          </p:cNvPr>
          <p:cNvPicPr>
            <a:picLocks noChangeAspect="1"/>
          </p:cNvPicPr>
          <p:nvPr/>
        </p:nvPicPr>
        <p:blipFill>
          <a:blip r:embed="rId10"/>
          <a:stretch>
            <a:fillRect/>
          </a:stretch>
        </p:blipFill>
        <p:spPr>
          <a:xfrm>
            <a:off x="5880018" y="3045528"/>
            <a:ext cx="3253160" cy="1987245"/>
          </a:xfrm>
          <a:prstGeom prst="rect">
            <a:avLst/>
          </a:prstGeom>
        </p:spPr>
      </p:pic>
      <p:pic>
        <p:nvPicPr>
          <p:cNvPr id="5" name="图片 4">
            <a:extLst>
              <a:ext uri="{FF2B5EF4-FFF2-40B4-BE49-F238E27FC236}">
                <a16:creationId xmlns:a16="http://schemas.microsoft.com/office/drawing/2014/main" id="{5C4430F8-FFBD-4AC1-A317-E692D410BA5B}"/>
              </a:ext>
            </a:extLst>
          </p:cNvPr>
          <p:cNvPicPr>
            <a:picLocks noChangeAspect="1"/>
          </p:cNvPicPr>
          <p:nvPr/>
        </p:nvPicPr>
        <p:blipFill>
          <a:blip r:embed="rId11"/>
          <a:stretch>
            <a:fillRect/>
          </a:stretch>
        </p:blipFill>
        <p:spPr>
          <a:xfrm>
            <a:off x="6687278" y="2820247"/>
            <a:ext cx="1430646" cy="965012"/>
          </a:xfrm>
          <a:prstGeom prst="rect">
            <a:avLst/>
          </a:prstGeom>
        </p:spPr>
      </p:pic>
      <p:pic>
        <p:nvPicPr>
          <p:cNvPr id="7" name="图片 6">
            <a:extLst>
              <a:ext uri="{FF2B5EF4-FFF2-40B4-BE49-F238E27FC236}">
                <a16:creationId xmlns:a16="http://schemas.microsoft.com/office/drawing/2014/main" id="{C4C25B75-EF46-40DF-9030-9DF4D29E170A}"/>
              </a:ext>
            </a:extLst>
          </p:cNvPr>
          <p:cNvPicPr>
            <a:picLocks noChangeAspect="1"/>
          </p:cNvPicPr>
          <p:nvPr/>
        </p:nvPicPr>
        <p:blipFill>
          <a:blip r:embed="rId12"/>
          <a:stretch>
            <a:fillRect/>
          </a:stretch>
        </p:blipFill>
        <p:spPr>
          <a:xfrm>
            <a:off x="8494740" y="2356676"/>
            <a:ext cx="420660" cy="603556"/>
          </a:xfrm>
          <a:prstGeom prst="rect">
            <a:avLst/>
          </a:prstGeom>
        </p:spPr>
      </p:pic>
    </p:spTree>
    <p:custDataLst>
      <p:tags r:id="rId1"/>
    </p:custDataLst>
    <p:extLst>
      <p:ext uri="{BB962C8B-B14F-4D97-AF65-F5344CB8AC3E}">
        <p14:creationId xmlns:p14="http://schemas.microsoft.com/office/powerpoint/2010/main" val="13850869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4">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77847"/>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sp>
        <p:nvSpPr>
          <p:cNvPr id="14" name="Content Placeholder 2"/>
          <p:cNvSpPr txBox="1">
            <a:spLocks/>
          </p:cNvSpPr>
          <p:nvPr/>
        </p:nvSpPr>
        <p:spPr bwMode="auto">
          <a:xfrm>
            <a:off x="3224298" y="3081443"/>
            <a:ext cx="1987153" cy="4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800" kern="0">
                <a:solidFill>
                  <a:prstClr val="white"/>
                </a:solidFill>
              </a:rPr>
              <a:t>Lorem ipsum dolor sit amet, consectetur adipiscing elit. Sed imperdiet tincidunt velit laoreet facilisis. </a:t>
            </a:r>
          </a:p>
        </p:txBody>
      </p:sp>
      <p:sp>
        <p:nvSpPr>
          <p:cNvPr id="15" name="Content Placeholder 2"/>
          <p:cNvSpPr txBox="1">
            <a:spLocks/>
          </p:cNvSpPr>
          <p:nvPr/>
        </p:nvSpPr>
        <p:spPr bwMode="auto">
          <a:xfrm>
            <a:off x="3220691" y="3749384"/>
            <a:ext cx="1988344" cy="4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800" kern="0">
                <a:solidFill>
                  <a:prstClr val="white"/>
                </a:solidFill>
              </a:rPr>
              <a:t>Lorem ipsum dolor sit amet, consectetur adipiscing elit. Sed imperdiet tincidunt velit laoreet facilisis. </a:t>
            </a:r>
          </a:p>
        </p:txBody>
      </p:sp>
      <p:sp>
        <p:nvSpPr>
          <p:cNvPr id="2053" name="标题 2052">
            <a:extLst>
              <a:ext uri="{FF2B5EF4-FFF2-40B4-BE49-F238E27FC236}">
                <a16:creationId xmlns:a16="http://schemas.microsoft.com/office/drawing/2014/main" id="{FFBD7C89-1D3C-46DE-AA16-EDEB29061137}"/>
              </a:ext>
            </a:extLst>
          </p:cNvPr>
          <p:cNvSpPr>
            <a:spLocks noGrp="1"/>
          </p:cNvSpPr>
          <p:nvPr>
            <p:ph type="title"/>
          </p:nvPr>
        </p:nvSpPr>
        <p:spPr>
          <a:xfrm>
            <a:off x="393802" y="-239855"/>
            <a:ext cx="8229600" cy="857250"/>
          </a:xfrm>
        </p:spPr>
        <p:txBody>
          <a:bodyPr>
            <a:normAutofit/>
          </a:bodyPr>
          <a:lstStyle/>
          <a:p>
            <a:r>
              <a:rPr lang="en-US" altLang="zh-CN" sz="2400" dirty="0">
                <a:solidFill>
                  <a:schemeClr val="bg1"/>
                </a:solidFill>
              </a:rPr>
              <a:t>Raspberry PI serial communication Settings</a:t>
            </a:r>
            <a:endParaRPr lang="zh-CN" altLang="en-US" sz="2400" dirty="0">
              <a:solidFill>
                <a:schemeClr val="bg1"/>
              </a:solidFill>
            </a:endParaRPr>
          </a:p>
        </p:txBody>
      </p:sp>
      <p:graphicFrame>
        <p:nvGraphicFramePr>
          <p:cNvPr id="2" name="图示 1">
            <a:extLst>
              <a:ext uri="{FF2B5EF4-FFF2-40B4-BE49-F238E27FC236}">
                <a16:creationId xmlns:a16="http://schemas.microsoft.com/office/drawing/2014/main" id="{0A210DF8-E5AB-4D38-8349-0BDE75AAFD46}"/>
              </a:ext>
            </a:extLst>
          </p:cNvPr>
          <p:cNvGraphicFramePr/>
          <p:nvPr/>
        </p:nvGraphicFramePr>
        <p:xfrm>
          <a:off x="1524000" y="771550"/>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箭头: 下 10">
            <a:extLst>
              <a:ext uri="{FF2B5EF4-FFF2-40B4-BE49-F238E27FC236}">
                <a16:creationId xmlns:a16="http://schemas.microsoft.com/office/drawing/2014/main" id="{D0994561-93DC-4E63-959E-66DDC057243C}"/>
              </a:ext>
            </a:extLst>
          </p:cNvPr>
          <p:cNvSpPr/>
          <p:nvPr/>
        </p:nvSpPr>
        <p:spPr>
          <a:xfrm>
            <a:off x="1746166" y="3295833"/>
            <a:ext cx="261523" cy="2790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4C55E646-D85F-4410-9604-8183C106FF27}"/>
              </a:ext>
            </a:extLst>
          </p:cNvPr>
          <p:cNvSpPr/>
          <p:nvPr/>
        </p:nvSpPr>
        <p:spPr>
          <a:xfrm rot="16200000">
            <a:off x="3354340" y="3514329"/>
            <a:ext cx="259314" cy="5918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箭头: 下 12">
            <a:extLst>
              <a:ext uri="{FF2B5EF4-FFF2-40B4-BE49-F238E27FC236}">
                <a16:creationId xmlns:a16="http://schemas.microsoft.com/office/drawing/2014/main" id="{4B7DBA75-37ED-40E7-867D-E265EB503507}"/>
              </a:ext>
            </a:extLst>
          </p:cNvPr>
          <p:cNvSpPr/>
          <p:nvPr/>
        </p:nvSpPr>
        <p:spPr>
          <a:xfrm rot="10800000">
            <a:off x="3940086" y="3253410"/>
            <a:ext cx="261521" cy="2987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4B7DBA75-37ED-40E7-867D-E265EB503507}"/>
              </a:ext>
            </a:extLst>
          </p:cNvPr>
          <p:cNvSpPr/>
          <p:nvPr/>
        </p:nvSpPr>
        <p:spPr>
          <a:xfrm rot="10800000">
            <a:off x="3926830" y="2010061"/>
            <a:ext cx="307229" cy="3016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635" rtl="0" eaLnBrk="1" latinLnBrk="0" hangingPunct="1">
              <a:defRPr sz="1800" kern="1200">
                <a:solidFill>
                  <a:schemeClr val="lt1"/>
                </a:solidFill>
                <a:latin typeface="+mn-lt"/>
                <a:ea typeface="+mn-ea"/>
                <a:cs typeface="+mn-cs"/>
              </a:defRPr>
            </a:lvl1pPr>
            <a:lvl2pPr marL="456794" algn="l" defTabSz="913635" rtl="0" eaLnBrk="1" latinLnBrk="0" hangingPunct="1">
              <a:defRPr sz="1800" kern="1200">
                <a:solidFill>
                  <a:schemeClr val="lt1"/>
                </a:solidFill>
                <a:latin typeface="+mn-lt"/>
                <a:ea typeface="+mn-ea"/>
                <a:cs typeface="+mn-cs"/>
              </a:defRPr>
            </a:lvl2pPr>
            <a:lvl3pPr marL="913635" algn="l" defTabSz="913635" rtl="0" eaLnBrk="1" latinLnBrk="0" hangingPunct="1">
              <a:defRPr sz="1800" kern="1200">
                <a:solidFill>
                  <a:schemeClr val="lt1"/>
                </a:solidFill>
                <a:latin typeface="+mn-lt"/>
                <a:ea typeface="+mn-ea"/>
                <a:cs typeface="+mn-cs"/>
              </a:defRPr>
            </a:lvl3pPr>
            <a:lvl4pPr marL="1370444" algn="l" defTabSz="913635" rtl="0" eaLnBrk="1" latinLnBrk="0" hangingPunct="1">
              <a:defRPr sz="1800" kern="1200">
                <a:solidFill>
                  <a:schemeClr val="lt1"/>
                </a:solidFill>
                <a:latin typeface="+mn-lt"/>
                <a:ea typeface="+mn-ea"/>
                <a:cs typeface="+mn-cs"/>
              </a:defRPr>
            </a:lvl4pPr>
            <a:lvl5pPr marL="1827269" algn="l" defTabSz="913635" rtl="0" eaLnBrk="1" latinLnBrk="0" hangingPunct="1">
              <a:defRPr sz="1800" kern="1200">
                <a:solidFill>
                  <a:schemeClr val="lt1"/>
                </a:solidFill>
                <a:latin typeface="+mn-lt"/>
                <a:ea typeface="+mn-ea"/>
                <a:cs typeface="+mn-cs"/>
              </a:defRPr>
            </a:lvl5pPr>
            <a:lvl6pPr marL="2284062" algn="l" defTabSz="913635" rtl="0" eaLnBrk="1" latinLnBrk="0" hangingPunct="1">
              <a:defRPr sz="1800" kern="1200">
                <a:solidFill>
                  <a:schemeClr val="lt1"/>
                </a:solidFill>
                <a:latin typeface="+mn-lt"/>
                <a:ea typeface="+mn-ea"/>
                <a:cs typeface="+mn-cs"/>
              </a:defRPr>
            </a:lvl6pPr>
            <a:lvl7pPr marL="2740856" algn="l" defTabSz="913635" rtl="0" eaLnBrk="1" latinLnBrk="0" hangingPunct="1">
              <a:defRPr sz="1800" kern="1200">
                <a:solidFill>
                  <a:schemeClr val="lt1"/>
                </a:solidFill>
                <a:latin typeface="+mn-lt"/>
                <a:ea typeface="+mn-ea"/>
                <a:cs typeface="+mn-cs"/>
              </a:defRPr>
            </a:lvl7pPr>
            <a:lvl8pPr marL="3197680" algn="l" defTabSz="913635" rtl="0" eaLnBrk="1" latinLnBrk="0" hangingPunct="1">
              <a:defRPr sz="1800" kern="1200">
                <a:solidFill>
                  <a:schemeClr val="lt1"/>
                </a:solidFill>
                <a:latin typeface="+mn-lt"/>
                <a:ea typeface="+mn-ea"/>
                <a:cs typeface="+mn-cs"/>
              </a:defRPr>
            </a:lvl8pPr>
            <a:lvl9pPr marL="3654492" algn="l" defTabSz="913635" rtl="0" eaLnBrk="1" latinLnBrk="0" hangingPunct="1">
              <a:defRPr sz="1800" kern="1200">
                <a:solidFill>
                  <a:schemeClr val="lt1"/>
                </a:solidFill>
                <a:latin typeface="+mn-lt"/>
                <a:ea typeface="+mn-ea"/>
                <a:cs typeface="+mn-cs"/>
              </a:defRPr>
            </a:lvl9pPr>
          </a:lstStyle>
          <a:p>
            <a:pPr algn="ctr"/>
            <a:endParaRPr lang="zh-CN" altLang="en-US"/>
          </a:p>
        </p:txBody>
      </p:sp>
      <p:sp>
        <p:nvSpPr>
          <p:cNvPr id="17" name="箭头: 下 16">
            <a:extLst>
              <a:ext uri="{FF2B5EF4-FFF2-40B4-BE49-F238E27FC236}">
                <a16:creationId xmlns:a16="http://schemas.microsoft.com/office/drawing/2014/main" id="{4B7DBA75-37ED-40E7-867D-E265EB503507}"/>
              </a:ext>
            </a:extLst>
          </p:cNvPr>
          <p:cNvSpPr/>
          <p:nvPr/>
        </p:nvSpPr>
        <p:spPr>
          <a:xfrm rot="16200000">
            <a:off x="5512091" y="1063566"/>
            <a:ext cx="352070" cy="504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635" rtl="0" eaLnBrk="1" latinLnBrk="0" hangingPunct="1">
              <a:defRPr sz="1800" kern="1200">
                <a:solidFill>
                  <a:schemeClr val="lt1"/>
                </a:solidFill>
                <a:latin typeface="+mn-lt"/>
                <a:ea typeface="+mn-ea"/>
                <a:cs typeface="+mn-cs"/>
              </a:defRPr>
            </a:lvl1pPr>
            <a:lvl2pPr marL="456794" algn="l" defTabSz="913635" rtl="0" eaLnBrk="1" latinLnBrk="0" hangingPunct="1">
              <a:defRPr sz="1800" kern="1200">
                <a:solidFill>
                  <a:schemeClr val="lt1"/>
                </a:solidFill>
                <a:latin typeface="+mn-lt"/>
                <a:ea typeface="+mn-ea"/>
                <a:cs typeface="+mn-cs"/>
              </a:defRPr>
            </a:lvl2pPr>
            <a:lvl3pPr marL="913635" algn="l" defTabSz="913635" rtl="0" eaLnBrk="1" latinLnBrk="0" hangingPunct="1">
              <a:defRPr sz="1800" kern="1200">
                <a:solidFill>
                  <a:schemeClr val="lt1"/>
                </a:solidFill>
                <a:latin typeface="+mn-lt"/>
                <a:ea typeface="+mn-ea"/>
                <a:cs typeface="+mn-cs"/>
              </a:defRPr>
            </a:lvl3pPr>
            <a:lvl4pPr marL="1370444" algn="l" defTabSz="913635" rtl="0" eaLnBrk="1" latinLnBrk="0" hangingPunct="1">
              <a:defRPr sz="1800" kern="1200">
                <a:solidFill>
                  <a:schemeClr val="lt1"/>
                </a:solidFill>
                <a:latin typeface="+mn-lt"/>
                <a:ea typeface="+mn-ea"/>
                <a:cs typeface="+mn-cs"/>
              </a:defRPr>
            </a:lvl4pPr>
            <a:lvl5pPr marL="1827269" algn="l" defTabSz="913635" rtl="0" eaLnBrk="1" latinLnBrk="0" hangingPunct="1">
              <a:defRPr sz="1800" kern="1200">
                <a:solidFill>
                  <a:schemeClr val="lt1"/>
                </a:solidFill>
                <a:latin typeface="+mn-lt"/>
                <a:ea typeface="+mn-ea"/>
                <a:cs typeface="+mn-cs"/>
              </a:defRPr>
            </a:lvl5pPr>
            <a:lvl6pPr marL="2284062" algn="l" defTabSz="913635" rtl="0" eaLnBrk="1" latinLnBrk="0" hangingPunct="1">
              <a:defRPr sz="1800" kern="1200">
                <a:solidFill>
                  <a:schemeClr val="lt1"/>
                </a:solidFill>
                <a:latin typeface="+mn-lt"/>
                <a:ea typeface="+mn-ea"/>
                <a:cs typeface="+mn-cs"/>
              </a:defRPr>
            </a:lvl6pPr>
            <a:lvl7pPr marL="2740856" algn="l" defTabSz="913635" rtl="0" eaLnBrk="1" latinLnBrk="0" hangingPunct="1">
              <a:defRPr sz="1800" kern="1200">
                <a:solidFill>
                  <a:schemeClr val="lt1"/>
                </a:solidFill>
                <a:latin typeface="+mn-lt"/>
                <a:ea typeface="+mn-ea"/>
                <a:cs typeface="+mn-cs"/>
              </a:defRPr>
            </a:lvl7pPr>
            <a:lvl8pPr marL="3197680" algn="l" defTabSz="913635" rtl="0" eaLnBrk="1" latinLnBrk="0" hangingPunct="1">
              <a:defRPr sz="1800" kern="1200">
                <a:solidFill>
                  <a:schemeClr val="lt1"/>
                </a:solidFill>
                <a:latin typeface="+mn-lt"/>
                <a:ea typeface="+mn-ea"/>
                <a:cs typeface="+mn-cs"/>
              </a:defRPr>
            </a:lvl8pPr>
            <a:lvl9pPr marL="3654492" algn="l" defTabSz="913635" rtl="0" eaLnBrk="1" latinLnBrk="0" hangingPunct="1">
              <a:defRPr sz="1800" kern="1200">
                <a:solidFill>
                  <a:schemeClr val="lt1"/>
                </a:solidFill>
                <a:latin typeface="+mn-lt"/>
                <a:ea typeface="+mn-ea"/>
                <a:cs typeface="+mn-cs"/>
              </a:defRPr>
            </a:lvl9pPr>
          </a:lstStyle>
          <a:p>
            <a:pPr algn="ctr"/>
            <a:endParaRPr lang="zh-CN" altLang="en-US"/>
          </a:p>
        </p:txBody>
      </p:sp>
      <p:sp>
        <p:nvSpPr>
          <p:cNvPr id="18" name="箭头: 下 17">
            <a:extLst>
              <a:ext uri="{FF2B5EF4-FFF2-40B4-BE49-F238E27FC236}">
                <a16:creationId xmlns:a16="http://schemas.microsoft.com/office/drawing/2014/main" id="{4B7DBA75-37ED-40E7-867D-E265EB503507}"/>
              </a:ext>
            </a:extLst>
          </p:cNvPr>
          <p:cNvSpPr/>
          <p:nvPr/>
        </p:nvSpPr>
        <p:spPr>
          <a:xfrm>
            <a:off x="6151526" y="2026881"/>
            <a:ext cx="307229" cy="2848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635" rtl="0" eaLnBrk="1" latinLnBrk="0" hangingPunct="1">
              <a:defRPr sz="1800" kern="1200">
                <a:solidFill>
                  <a:schemeClr val="lt1"/>
                </a:solidFill>
                <a:latin typeface="+mn-lt"/>
                <a:ea typeface="+mn-ea"/>
                <a:cs typeface="+mn-cs"/>
              </a:defRPr>
            </a:lvl1pPr>
            <a:lvl2pPr marL="456794" algn="l" defTabSz="913635" rtl="0" eaLnBrk="1" latinLnBrk="0" hangingPunct="1">
              <a:defRPr sz="1800" kern="1200">
                <a:solidFill>
                  <a:schemeClr val="lt1"/>
                </a:solidFill>
                <a:latin typeface="+mn-lt"/>
                <a:ea typeface="+mn-ea"/>
                <a:cs typeface="+mn-cs"/>
              </a:defRPr>
            </a:lvl2pPr>
            <a:lvl3pPr marL="913635" algn="l" defTabSz="913635" rtl="0" eaLnBrk="1" latinLnBrk="0" hangingPunct="1">
              <a:defRPr sz="1800" kern="1200">
                <a:solidFill>
                  <a:schemeClr val="lt1"/>
                </a:solidFill>
                <a:latin typeface="+mn-lt"/>
                <a:ea typeface="+mn-ea"/>
                <a:cs typeface="+mn-cs"/>
              </a:defRPr>
            </a:lvl3pPr>
            <a:lvl4pPr marL="1370444" algn="l" defTabSz="913635" rtl="0" eaLnBrk="1" latinLnBrk="0" hangingPunct="1">
              <a:defRPr sz="1800" kern="1200">
                <a:solidFill>
                  <a:schemeClr val="lt1"/>
                </a:solidFill>
                <a:latin typeface="+mn-lt"/>
                <a:ea typeface="+mn-ea"/>
                <a:cs typeface="+mn-cs"/>
              </a:defRPr>
            </a:lvl4pPr>
            <a:lvl5pPr marL="1827269" algn="l" defTabSz="913635" rtl="0" eaLnBrk="1" latinLnBrk="0" hangingPunct="1">
              <a:defRPr sz="1800" kern="1200">
                <a:solidFill>
                  <a:schemeClr val="lt1"/>
                </a:solidFill>
                <a:latin typeface="+mn-lt"/>
                <a:ea typeface="+mn-ea"/>
                <a:cs typeface="+mn-cs"/>
              </a:defRPr>
            </a:lvl5pPr>
            <a:lvl6pPr marL="2284062" algn="l" defTabSz="913635" rtl="0" eaLnBrk="1" latinLnBrk="0" hangingPunct="1">
              <a:defRPr sz="1800" kern="1200">
                <a:solidFill>
                  <a:schemeClr val="lt1"/>
                </a:solidFill>
                <a:latin typeface="+mn-lt"/>
                <a:ea typeface="+mn-ea"/>
                <a:cs typeface="+mn-cs"/>
              </a:defRPr>
            </a:lvl6pPr>
            <a:lvl7pPr marL="2740856" algn="l" defTabSz="913635" rtl="0" eaLnBrk="1" latinLnBrk="0" hangingPunct="1">
              <a:defRPr sz="1800" kern="1200">
                <a:solidFill>
                  <a:schemeClr val="lt1"/>
                </a:solidFill>
                <a:latin typeface="+mn-lt"/>
                <a:ea typeface="+mn-ea"/>
                <a:cs typeface="+mn-cs"/>
              </a:defRPr>
            </a:lvl7pPr>
            <a:lvl8pPr marL="3197680" algn="l" defTabSz="913635" rtl="0" eaLnBrk="1" latinLnBrk="0" hangingPunct="1">
              <a:defRPr sz="1800" kern="1200">
                <a:solidFill>
                  <a:schemeClr val="lt1"/>
                </a:solidFill>
                <a:latin typeface="+mn-lt"/>
                <a:ea typeface="+mn-ea"/>
                <a:cs typeface="+mn-cs"/>
              </a:defRPr>
            </a:lvl8pPr>
            <a:lvl9pPr marL="3654492" algn="l" defTabSz="913635" rtl="0" eaLnBrk="1" latinLnBrk="0" hangingPunct="1">
              <a:defRPr sz="1800" kern="1200">
                <a:solidFill>
                  <a:schemeClr val="lt1"/>
                </a:solidFill>
                <a:latin typeface="+mn-lt"/>
                <a:ea typeface="+mn-ea"/>
                <a:cs typeface="+mn-cs"/>
              </a:defRPr>
            </a:lvl9pPr>
          </a:lstStyle>
          <a:p>
            <a:pPr algn="ctr"/>
            <a:endParaRPr lang="zh-CN" altLang="en-US"/>
          </a:p>
        </p:txBody>
      </p:sp>
      <p:sp>
        <p:nvSpPr>
          <p:cNvPr id="19" name="箭头: 下 18">
            <a:extLst>
              <a:ext uri="{FF2B5EF4-FFF2-40B4-BE49-F238E27FC236}">
                <a16:creationId xmlns:a16="http://schemas.microsoft.com/office/drawing/2014/main" id="{4B7DBA75-37ED-40E7-867D-E265EB503507}"/>
              </a:ext>
            </a:extLst>
          </p:cNvPr>
          <p:cNvSpPr/>
          <p:nvPr/>
        </p:nvSpPr>
        <p:spPr>
          <a:xfrm>
            <a:off x="6187367" y="3274899"/>
            <a:ext cx="216024" cy="3196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635" rtl="0" eaLnBrk="1" latinLnBrk="0" hangingPunct="1">
              <a:defRPr sz="1800" kern="1200">
                <a:solidFill>
                  <a:schemeClr val="lt1"/>
                </a:solidFill>
                <a:latin typeface="+mn-lt"/>
                <a:ea typeface="+mn-ea"/>
                <a:cs typeface="+mn-cs"/>
              </a:defRPr>
            </a:lvl1pPr>
            <a:lvl2pPr marL="456794" algn="l" defTabSz="913635" rtl="0" eaLnBrk="1" latinLnBrk="0" hangingPunct="1">
              <a:defRPr sz="1800" kern="1200">
                <a:solidFill>
                  <a:schemeClr val="lt1"/>
                </a:solidFill>
                <a:latin typeface="+mn-lt"/>
                <a:ea typeface="+mn-ea"/>
                <a:cs typeface="+mn-cs"/>
              </a:defRPr>
            </a:lvl2pPr>
            <a:lvl3pPr marL="913635" algn="l" defTabSz="913635" rtl="0" eaLnBrk="1" latinLnBrk="0" hangingPunct="1">
              <a:defRPr sz="1800" kern="1200">
                <a:solidFill>
                  <a:schemeClr val="lt1"/>
                </a:solidFill>
                <a:latin typeface="+mn-lt"/>
                <a:ea typeface="+mn-ea"/>
                <a:cs typeface="+mn-cs"/>
              </a:defRPr>
            </a:lvl3pPr>
            <a:lvl4pPr marL="1370444" algn="l" defTabSz="913635" rtl="0" eaLnBrk="1" latinLnBrk="0" hangingPunct="1">
              <a:defRPr sz="1800" kern="1200">
                <a:solidFill>
                  <a:schemeClr val="lt1"/>
                </a:solidFill>
                <a:latin typeface="+mn-lt"/>
                <a:ea typeface="+mn-ea"/>
                <a:cs typeface="+mn-cs"/>
              </a:defRPr>
            </a:lvl4pPr>
            <a:lvl5pPr marL="1827269" algn="l" defTabSz="913635" rtl="0" eaLnBrk="1" latinLnBrk="0" hangingPunct="1">
              <a:defRPr sz="1800" kern="1200">
                <a:solidFill>
                  <a:schemeClr val="lt1"/>
                </a:solidFill>
                <a:latin typeface="+mn-lt"/>
                <a:ea typeface="+mn-ea"/>
                <a:cs typeface="+mn-cs"/>
              </a:defRPr>
            </a:lvl5pPr>
            <a:lvl6pPr marL="2284062" algn="l" defTabSz="913635" rtl="0" eaLnBrk="1" latinLnBrk="0" hangingPunct="1">
              <a:defRPr sz="1800" kern="1200">
                <a:solidFill>
                  <a:schemeClr val="lt1"/>
                </a:solidFill>
                <a:latin typeface="+mn-lt"/>
                <a:ea typeface="+mn-ea"/>
                <a:cs typeface="+mn-cs"/>
              </a:defRPr>
            </a:lvl6pPr>
            <a:lvl7pPr marL="2740856" algn="l" defTabSz="913635" rtl="0" eaLnBrk="1" latinLnBrk="0" hangingPunct="1">
              <a:defRPr sz="1800" kern="1200">
                <a:solidFill>
                  <a:schemeClr val="lt1"/>
                </a:solidFill>
                <a:latin typeface="+mn-lt"/>
                <a:ea typeface="+mn-ea"/>
                <a:cs typeface="+mn-cs"/>
              </a:defRPr>
            </a:lvl7pPr>
            <a:lvl8pPr marL="3197680" algn="l" defTabSz="913635" rtl="0" eaLnBrk="1" latinLnBrk="0" hangingPunct="1">
              <a:defRPr sz="1800" kern="1200">
                <a:solidFill>
                  <a:schemeClr val="lt1"/>
                </a:solidFill>
                <a:latin typeface="+mn-lt"/>
                <a:ea typeface="+mn-ea"/>
                <a:cs typeface="+mn-cs"/>
              </a:defRPr>
            </a:lvl8pPr>
            <a:lvl9pPr marL="3654492" algn="l" defTabSz="913635"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a:extLst>
              <a:ext uri="{FF2B5EF4-FFF2-40B4-BE49-F238E27FC236}">
                <a16:creationId xmlns:a16="http://schemas.microsoft.com/office/drawing/2014/main" id="{3B12CD77-0A45-47B3-8934-508F6F693EE7}"/>
              </a:ext>
            </a:extLst>
          </p:cNvPr>
          <p:cNvPicPr>
            <a:picLocks noChangeAspect="1"/>
          </p:cNvPicPr>
          <p:nvPr/>
        </p:nvPicPr>
        <p:blipFill>
          <a:blip r:embed="rId10"/>
          <a:stretch>
            <a:fillRect/>
          </a:stretch>
        </p:blipFill>
        <p:spPr>
          <a:xfrm>
            <a:off x="611471" y="771550"/>
            <a:ext cx="688908" cy="695004"/>
          </a:xfrm>
          <a:prstGeom prst="rect">
            <a:avLst/>
          </a:prstGeom>
        </p:spPr>
      </p:pic>
      <p:pic>
        <p:nvPicPr>
          <p:cNvPr id="7" name="图片 6">
            <a:extLst>
              <a:ext uri="{FF2B5EF4-FFF2-40B4-BE49-F238E27FC236}">
                <a16:creationId xmlns:a16="http://schemas.microsoft.com/office/drawing/2014/main" id="{94117A73-9DCC-482B-B345-D6D06CF374AD}"/>
              </a:ext>
            </a:extLst>
          </p:cNvPr>
          <p:cNvPicPr>
            <a:picLocks noChangeAspect="1"/>
          </p:cNvPicPr>
          <p:nvPr/>
        </p:nvPicPr>
        <p:blipFill>
          <a:blip r:embed="rId11"/>
          <a:stretch>
            <a:fillRect/>
          </a:stretch>
        </p:blipFill>
        <p:spPr>
          <a:xfrm>
            <a:off x="791318" y="942566"/>
            <a:ext cx="329213" cy="335309"/>
          </a:xfrm>
          <a:prstGeom prst="rect">
            <a:avLst/>
          </a:prstGeom>
        </p:spPr>
      </p:pic>
      <p:sp>
        <p:nvSpPr>
          <p:cNvPr id="20" name="箭头: 下 19">
            <a:extLst>
              <a:ext uri="{FF2B5EF4-FFF2-40B4-BE49-F238E27FC236}">
                <a16:creationId xmlns:a16="http://schemas.microsoft.com/office/drawing/2014/main" id="{6B17B6D8-1A93-4335-9316-5A849F9AB641}"/>
              </a:ext>
            </a:extLst>
          </p:cNvPr>
          <p:cNvSpPr/>
          <p:nvPr/>
        </p:nvSpPr>
        <p:spPr>
          <a:xfrm>
            <a:off x="1746165" y="2035125"/>
            <a:ext cx="261523" cy="2790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0458455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71998" y="12249"/>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38969"/>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sp>
        <p:nvSpPr>
          <p:cNvPr id="20" name="Rectangle 1436"/>
          <p:cNvSpPr>
            <a:spLocks noChangeArrowheads="1"/>
          </p:cNvSpPr>
          <p:nvPr/>
        </p:nvSpPr>
        <p:spPr bwMode="auto">
          <a:xfrm rot="211425">
            <a:off x="4020776" y="4202942"/>
            <a:ext cx="958453" cy="18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id-ID" altLang="zh-CN" sz="1200" b="1" dirty="0">
                <a:solidFill>
                  <a:prstClr val="white"/>
                </a:solidFill>
                <a:cs typeface="Arial" panose="020B0604020202020204" pitchFamily="34" charset="0"/>
              </a:rPr>
              <a:t>Design Graphic</a:t>
            </a:r>
            <a:endParaRPr lang="en-US" altLang="zh-CN" sz="1200" b="1" dirty="0">
              <a:solidFill>
                <a:prstClr val="white"/>
              </a:solidFill>
              <a:cs typeface="Arial" panose="020B0604020202020204" pitchFamily="34" charset="0"/>
            </a:endParaRPr>
          </a:p>
        </p:txBody>
      </p:sp>
      <p:sp>
        <p:nvSpPr>
          <p:cNvPr id="21" name="Rectangle 1436"/>
          <p:cNvSpPr>
            <a:spLocks noChangeArrowheads="1"/>
          </p:cNvSpPr>
          <p:nvPr/>
        </p:nvSpPr>
        <p:spPr bwMode="auto">
          <a:xfrm rot="586028">
            <a:off x="4456510" y="1578804"/>
            <a:ext cx="770334" cy="18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id-ID" altLang="zh-CN" sz="1200" b="1">
                <a:solidFill>
                  <a:prstClr val="white"/>
                </a:solidFill>
                <a:cs typeface="Arial" panose="020B0604020202020204" pitchFamily="34" charset="0"/>
              </a:rPr>
              <a:t>Web Coding</a:t>
            </a:r>
            <a:endParaRPr lang="en-US" altLang="zh-CN" sz="1200" b="1">
              <a:solidFill>
                <a:prstClr val="white"/>
              </a:solidFill>
              <a:cs typeface="Arial" panose="020B0604020202020204" pitchFamily="34" charset="0"/>
            </a:endParaRPr>
          </a:p>
        </p:txBody>
      </p:sp>
      <p:sp>
        <p:nvSpPr>
          <p:cNvPr id="22" name="Rectangle 1436"/>
          <p:cNvSpPr>
            <a:spLocks noChangeArrowheads="1"/>
          </p:cNvSpPr>
          <p:nvPr/>
        </p:nvSpPr>
        <p:spPr bwMode="auto">
          <a:xfrm rot="5832713">
            <a:off x="5585818" y="3077206"/>
            <a:ext cx="850106" cy="18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id-ID" altLang="zh-CN" sz="1200" b="1">
                <a:solidFill>
                  <a:prstClr val="white"/>
                </a:solidFill>
                <a:cs typeface="Arial" panose="020B0604020202020204" pitchFamily="34" charset="0"/>
              </a:rPr>
              <a:t>Enviromental</a:t>
            </a:r>
            <a:endParaRPr lang="en-US" altLang="zh-CN" sz="1200" b="1">
              <a:solidFill>
                <a:prstClr val="white"/>
              </a:solidFill>
              <a:cs typeface="Arial" panose="020B0604020202020204" pitchFamily="34" charset="0"/>
            </a:endParaRPr>
          </a:p>
        </p:txBody>
      </p:sp>
      <p:sp>
        <p:nvSpPr>
          <p:cNvPr id="2" name="标题 1">
            <a:extLst>
              <a:ext uri="{FF2B5EF4-FFF2-40B4-BE49-F238E27FC236}">
                <a16:creationId xmlns:a16="http://schemas.microsoft.com/office/drawing/2014/main" id="{191727B6-EA99-4AA4-A51D-88F5D49C923D}"/>
              </a:ext>
            </a:extLst>
          </p:cNvPr>
          <p:cNvSpPr>
            <a:spLocks noGrp="1"/>
          </p:cNvSpPr>
          <p:nvPr>
            <p:ph type="title"/>
          </p:nvPr>
        </p:nvSpPr>
        <p:spPr>
          <a:xfrm>
            <a:off x="2227977" y="85238"/>
            <a:ext cx="3989239" cy="360701"/>
          </a:xfrm>
        </p:spPr>
        <p:txBody>
          <a:bodyPr>
            <a:normAutofit fontScale="90000"/>
          </a:bodyPr>
          <a:lstStyle/>
          <a:p>
            <a:r>
              <a:rPr lang="en-US" altLang="zh-CN" sz="2400" dirty="0">
                <a:solidFill>
                  <a:schemeClr val="bg1"/>
                </a:solidFill>
              </a:rPr>
              <a:t>HC-12 models and principles</a:t>
            </a:r>
            <a:endParaRPr lang="zh-CN" altLang="en-US" sz="2400" dirty="0">
              <a:solidFill>
                <a:schemeClr val="bg1"/>
              </a:solidFill>
            </a:endParaRPr>
          </a:p>
        </p:txBody>
      </p:sp>
      <p:sp>
        <p:nvSpPr>
          <p:cNvPr id="2054" name="内容占位符 2053">
            <a:extLst>
              <a:ext uri="{FF2B5EF4-FFF2-40B4-BE49-F238E27FC236}">
                <a16:creationId xmlns:a16="http://schemas.microsoft.com/office/drawing/2014/main" id="{919B771B-8C79-4378-9064-010355064602}"/>
              </a:ext>
            </a:extLst>
          </p:cNvPr>
          <p:cNvSpPr>
            <a:spLocks noGrp="1"/>
          </p:cNvSpPr>
          <p:nvPr>
            <p:ph sz="half" idx="2"/>
          </p:nvPr>
        </p:nvSpPr>
        <p:spPr>
          <a:xfrm>
            <a:off x="3601805" y="805494"/>
            <a:ext cx="5201810" cy="4142522"/>
          </a:xfrm>
        </p:spPr>
        <p:txBody>
          <a:bodyPr>
            <a:normAutofit/>
          </a:bodyPr>
          <a:lstStyle/>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r>
              <a:rPr lang="en-US" altLang="zh-CN" sz="1200" dirty="0"/>
              <a:t>The information </a:t>
            </a:r>
          </a:p>
          <a:p>
            <a:pPr marL="0" indent="0">
              <a:buNone/>
            </a:pPr>
            <a:r>
              <a:rPr lang="en-US" altLang="zh-CN" sz="1200" dirty="0"/>
              <a:t>          PC  received</a:t>
            </a:r>
          </a:p>
          <a:p>
            <a:endParaRPr lang="en-US" altLang="zh-CN" sz="1200" dirty="0"/>
          </a:p>
          <a:p>
            <a:endParaRPr lang="en-US" altLang="zh-CN" sz="1200" dirty="0"/>
          </a:p>
        </p:txBody>
      </p:sp>
      <p:sp>
        <p:nvSpPr>
          <p:cNvPr id="2059" name="矩形 2058">
            <a:extLst>
              <a:ext uri="{FF2B5EF4-FFF2-40B4-BE49-F238E27FC236}">
                <a16:creationId xmlns:a16="http://schemas.microsoft.com/office/drawing/2014/main" id="{A72B2139-984E-4C3A-9735-13045FB51A00}"/>
              </a:ext>
            </a:extLst>
          </p:cNvPr>
          <p:cNvSpPr/>
          <p:nvPr/>
        </p:nvSpPr>
        <p:spPr>
          <a:xfrm>
            <a:off x="996926" y="907325"/>
            <a:ext cx="1224136" cy="968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800" dirty="0"/>
              <a:t>TXD</a:t>
            </a:r>
          </a:p>
          <a:p>
            <a:pPr algn="r"/>
            <a:r>
              <a:rPr lang="en-US" altLang="zh-CN" sz="800" dirty="0"/>
              <a:t>TXD</a:t>
            </a:r>
          </a:p>
          <a:p>
            <a:pPr algn="ctr"/>
            <a:r>
              <a:rPr lang="en-US" altLang="zh-CN" dirty="0"/>
              <a:t>Raspberry</a:t>
            </a:r>
          </a:p>
          <a:p>
            <a:pPr algn="ctr"/>
            <a:r>
              <a:rPr lang="en-US" altLang="zh-CN" dirty="0"/>
              <a:t>Pi</a:t>
            </a:r>
          </a:p>
          <a:p>
            <a:pPr algn="ctr"/>
            <a:r>
              <a:rPr lang="en-US" altLang="zh-CN" dirty="0"/>
              <a:t>         </a:t>
            </a:r>
            <a:r>
              <a:rPr lang="en-US" altLang="zh-CN" sz="1000" dirty="0"/>
              <a:t>             </a:t>
            </a:r>
            <a:r>
              <a:rPr lang="en-US" altLang="zh-CN" sz="800" dirty="0"/>
              <a:t>RXD</a:t>
            </a:r>
          </a:p>
          <a:p>
            <a:pPr algn="r"/>
            <a:r>
              <a:rPr lang="en-US" altLang="zh-CN" sz="800" dirty="0"/>
              <a:t>RXD</a:t>
            </a:r>
            <a:endParaRPr lang="zh-CN" altLang="en-US" sz="800" dirty="0"/>
          </a:p>
        </p:txBody>
      </p:sp>
      <p:cxnSp>
        <p:nvCxnSpPr>
          <p:cNvPr id="2062" name="直接箭头连接符 2061">
            <a:extLst>
              <a:ext uri="{FF2B5EF4-FFF2-40B4-BE49-F238E27FC236}">
                <a16:creationId xmlns:a16="http://schemas.microsoft.com/office/drawing/2014/main" id="{15A3C578-8FB3-4688-8403-9313C40B9DD2}"/>
              </a:ext>
            </a:extLst>
          </p:cNvPr>
          <p:cNvCxnSpPr>
            <a:cxnSpLocks/>
            <a:endCxn id="8" idx="2"/>
          </p:cNvCxnSpPr>
          <p:nvPr/>
        </p:nvCxnSpPr>
        <p:spPr>
          <a:xfrm>
            <a:off x="2099429" y="964375"/>
            <a:ext cx="834031" cy="449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64" name="直接箭头连接符 2063">
            <a:extLst>
              <a:ext uri="{FF2B5EF4-FFF2-40B4-BE49-F238E27FC236}">
                <a16:creationId xmlns:a16="http://schemas.microsoft.com/office/drawing/2014/main" id="{A451CDB3-D3CE-4C74-9689-FADB26B4C004}"/>
              </a:ext>
            </a:extLst>
          </p:cNvPr>
          <p:cNvCxnSpPr>
            <a:cxnSpLocks/>
          </p:cNvCxnSpPr>
          <p:nvPr/>
        </p:nvCxnSpPr>
        <p:spPr>
          <a:xfrm flipV="1">
            <a:off x="2128248" y="1513110"/>
            <a:ext cx="791899" cy="276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66" name="矩形 2065">
            <a:extLst>
              <a:ext uri="{FF2B5EF4-FFF2-40B4-BE49-F238E27FC236}">
                <a16:creationId xmlns:a16="http://schemas.microsoft.com/office/drawing/2014/main" id="{6DAB661C-7CAE-45A3-89C4-E61D25A3F1D2}"/>
              </a:ext>
            </a:extLst>
          </p:cNvPr>
          <p:cNvSpPr/>
          <p:nvPr/>
        </p:nvSpPr>
        <p:spPr>
          <a:xfrm>
            <a:off x="5863194" y="836544"/>
            <a:ext cx="1167510" cy="942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800" dirty="0"/>
              <a:t>TXD</a:t>
            </a:r>
          </a:p>
          <a:p>
            <a:pPr algn="ctr"/>
            <a:r>
              <a:rPr lang="en-US" altLang="zh-CN" dirty="0"/>
              <a:t>computer</a:t>
            </a:r>
          </a:p>
          <a:p>
            <a:pPr algn="just"/>
            <a:r>
              <a:rPr lang="en-US" altLang="zh-CN" sz="800" dirty="0"/>
              <a:t>RXD</a:t>
            </a:r>
            <a:endParaRPr lang="zh-CN" altLang="en-US" sz="800" dirty="0"/>
          </a:p>
        </p:txBody>
      </p:sp>
      <p:pic>
        <p:nvPicPr>
          <p:cNvPr id="6" name="图片 5">
            <a:extLst>
              <a:ext uri="{FF2B5EF4-FFF2-40B4-BE49-F238E27FC236}">
                <a16:creationId xmlns:a16="http://schemas.microsoft.com/office/drawing/2014/main" id="{063A7922-390A-470D-A664-B4B694BFAF1C}"/>
              </a:ext>
            </a:extLst>
          </p:cNvPr>
          <p:cNvPicPr>
            <a:picLocks noChangeAspect="1"/>
          </p:cNvPicPr>
          <p:nvPr/>
        </p:nvPicPr>
        <p:blipFill>
          <a:blip r:embed="rId4"/>
          <a:stretch>
            <a:fillRect/>
          </a:stretch>
        </p:blipFill>
        <p:spPr>
          <a:xfrm>
            <a:off x="5586261" y="2704091"/>
            <a:ext cx="2888885" cy="1904249"/>
          </a:xfrm>
          <a:prstGeom prst="rect">
            <a:avLst/>
          </a:prstGeom>
        </p:spPr>
      </p:pic>
      <p:pic>
        <p:nvPicPr>
          <p:cNvPr id="7" name="图片 6">
            <a:extLst>
              <a:ext uri="{FF2B5EF4-FFF2-40B4-BE49-F238E27FC236}">
                <a16:creationId xmlns:a16="http://schemas.microsoft.com/office/drawing/2014/main" id="{175C59CC-5C52-4E20-8299-95590DFC30B9}"/>
              </a:ext>
            </a:extLst>
          </p:cNvPr>
          <p:cNvPicPr>
            <a:picLocks noChangeAspect="1"/>
          </p:cNvPicPr>
          <p:nvPr/>
        </p:nvPicPr>
        <p:blipFill>
          <a:blip r:embed="rId5"/>
          <a:stretch>
            <a:fillRect/>
          </a:stretch>
        </p:blipFill>
        <p:spPr>
          <a:xfrm>
            <a:off x="4557397" y="1168953"/>
            <a:ext cx="1292053" cy="318332"/>
          </a:xfrm>
          <a:prstGeom prst="rect">
            <a:avLst/>
          </a:prstGeom>
        </p:spPr>
      </p:pic>
      <p:pic>
        <p:nvPicPr>
          <p:cNvPr id="8" name="图片 7">
            <a:extLst>
              <a:ext uri="{FF2B5EF4-FFF2-40B4-BE49-F238E27FC236}">
                <a16:creationId xmlns:a16="http://schemas.microsoft.com/office/drawing/2014/main" id="{8798C7D9-3392-476E-B867-011C05975C9E}"/>
              </a:ext>
            </a:extLst>
          </p:cNvPr>
          <p:cNvPicPr>
            <a:picLocks noChangeAspect="1"/>
          </p:cNvPicPr>
          <p:nvPr/>
        </p:nvPicPr>
        <p:blipFill>
          <a:blip r:embed="rId6"/>
          <a:stretch>
            <a:fillRect/>
          </a:stretch>
        </p:blipFill>
        <p:spPr>
          <a:xfrm rot="5400000">
            <a:off x="3024546" y="1013835"/>
            <a:ext cx="617956" cy="800128"/>
          </a:xfrm>
          <a:prstGeom prst="rect">
            <a:avLst/>
          </a:prstGeom>
        </p:spPr>
      </p:pic>
      <p:cxnSp>
        <p:nvCxnSpPr>
          <p:cNvPr id="14" name="直接箭头连接符 13">
            <a:extLst>
              <a:ext uri="{FF2B5EF4-FFF2-40B4-BE49-F238E27FC236}">
                <a16:creationId xmlns:a16="http://schemas.microsoft.com/office/drawing/2014/main" id="{CFA97E32-E75F-4A99-B82F-98740C5F7E56}"/>
              </a:ext>
            </a:extLst>
          </p:cNvPr>
          <p:cNvCxnSpPr>
            <a:cxnSpLocks/>
            <a:endCxn id="6" idx="0"/>
          </p:cNvCxnSpPr>
          <p:nvPr/>
        </p:nvCxnSpPr>
        <p:spPr>
          <a:xfrm>
            <a:off x="6527937" y="1554477"/>
            <a:ext cx="502767" cy="1149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BA8A9E6C-4383-494A-8841-03227E3F57A1}"/>
              </a:ext>
            </a:extLst>
          </p:cNvPr>
          <p:cNvPicPr>
            <a:picLocks noChangeAspect="1"/>
          </p:cNvPicPr>
          <p:nvPr/>
        </p:nvPicPr>
        <p:blipFill>
          <a:blip r:embed="rId7"/>
          <a:stretch>
            <a:fillRect/>
          </a:stretch>
        </p:blipFill>
        <p:spPr>
          <a:xfrm rot="10800000" flipH="1">
            <a:off x="2920147" y="1948879"/>
            <a:ext cx="753889" cy="449524"/>
          </a:xfrm>
          <a:prstGeom prst="rect">
            <a:avLst/>
          </a:prstGeom>
        </p:spPr>
      </p:pic>
      <p:cxnSp>
        <p:nvCxnSpPr>
          <p:cNvPr id="17" name="直接箭头连接符 16">
            <a:extLst>
              <a:ext uri="{FF2B5EF4-FFF2-40B4-BE49-F238E27FC236}">
                <a16:creationId xmlns:a16="http://schemas.microsoft.com/office/drawing/2014/main" id="{57AD8C8A-F8F7-4E47-AD6B-E07533636318}"/>
              </a:ext>
            </a:extLst>
          </p:cNvPr>
          <p:cNvCxnSpPr>
            <a:stCxn id="8" idx="3"/>
            <a:endCxn id="15" idx="2"/>
          </p:cNvCxnSpPr>
          <p:nvPr/>
        </p:nvCxnSpPr>
        <p:spPr>
          <a:xfrm flipH="1">
            <a:off x="3297092" y="1722877"/>
            <a:ext cx="36432" cy="22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7B8064B-8BD3-4197-85E3-C5A5868F6447}"/>
              </a:ext>
            </a:extLst>
          </p:cNvPr>
          <p:cNvSpPr txBox="1"/>
          <p:nvPr/>
        </p:nvSpPr>
        <p:spPr>
          <a:xfrm>
            <a:off x="323529" y="2736205"/>
            <a:ext cx="1584176" cy="1754326"/>
          </a:xfrm>
          <a:prstGeom prst="rect">
            <a:avLst/>
          </a:prstGeom>
          <a:noFill/>
        </p:spPr>
        <p:txBody>
          <a:bodyPr wrap="square" rtlCol="0">
            <a:spAutoFit/>
          </a:bodyPr>
          <a:lstStyle/>
          <a:p>
            <a:r>
              <a:rPr lang="en-US" altLang="zh-CN" dirty="0"/>
              <a:t>Pieces of code:</a:t>
            </a:r>
          </a:p>
          <a:p>
            <a:endParaRPr lang="en-US" altLang="zh-CN" dirty="0"/>
          </a:p>
          <a:p>
            <a:endParaRPr lang="en-US" altLang="zh-CN" dirty="0"/>
          </a:p>
          <a:p>
            <a:endParaRPr lang="en-US" altLang="zh-CN" dirty="0"/>
          </a:p>
          <a:p>
            <a:endParaRPr lang="en-US" altLang="zh-CN" dirty="0"/>
          </a:p>
          <a:p>
            <a:endParaRPr lang="zh-CN" altLang="en-US" dirty="0"/>
          </a:p>
        </p:txBody>
      </p:sp>
      <p:cxnSp>
        <p:nvCxnSpPr>
          <p:cNvPr id="5" name="直接箭头连接符 4">
            <a:extLst>
              <a:ext uri="{FF2B5EF4-FFF2-40B4-BE49-F238E27FC236}">
                <a16:creationId xmlns:a16="http://schemas.microsoft.com/office/drawing/2014/main" id="{4F987F9C-EE28-4D81-8FF1-89CB509D6833}"/>
              </a:ext>
            </a:extLst>
          </p:cNvPr>
          <p:cNvCxnSpPr>
            <a:cxnSpLocks/>
          </p:cNvCxnSpPr>
          <p:nvPr/>
        </p:nvCxnSpPr>
        <p:spPr>
          <a:xfrm flipH="1" flipV="1">
            <a:off x="4860032" y="3147814"/>
            <a:ext cx="1357184" cy="21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4342A55-40EA-42DF-8A56-C06EA69D3FF4}"/>
              </a:ext>
            </a:extLst>
          </p:cNvPr>
          <p:cNvPicPr>
            <a:picLocks noChangeAspect="1"/>
          </p:cNvPicPr>
          <p:nvPr/>
        </p:nvPicPr>
        <p:blipFill>
          <a:blip r:embed="rId8"/>
          <a:stretch>
            <a:fillRect/>
          </a:stretch>
        </p:blipFill>
        <p:spPr>
          <a:xfrm>
            <a:off x="7313533" y="744929"/>
            <a:ext cx="1594612" cy="1536361"/>
          </a:xfrm>
          <a:prstGeom prst="rect">
            <a:avLst/>
          </a:prstGeom>
        </p:spPr>
      </p:pic>
      <p:pic>
        <p:nvPicPr>
          <p:cNvPr id="9" name="图片 8">
            <a:extLst>
              <a:ext uri="{FF2B5EF4-FFF2-40B4-BE49-F238E27FC236}">
                <a16:creationId xmlns:a16="http://schemas.microsoft.com/office/drawing/2014/main" id="{0876EF91-D9FB-4A26-BDFA-258A8D0D6BFF}"/>
              </a:ext>
            </a:extLst>
          </p:cNvPr>
          <p:cNvPicPr>
            <a:picLocks noChangeAspect="1"/>
          </p:cNvPicPr>
          <p:nvPr/>
        </p:nvPicPr>
        <p:blipFill>
          <a:blip r:embed="rId9"/>
          <a:stretch>
            <a:fillRect/>
          </a:stretch>
        </p:blipFill>
        <p:spPr>
          <a:xfrm>
            <a:off x="178208" y="3122709"/>
            <a:ext cx="2903451" cy="1848779"/>
          </a:xfrm>
          <a:prstGeom prst="rect">
            <a:avLst/>
          </a:prstGeom>
        </p:spPr>
      </p:pic>
      <p:cxnSp>
        <p:nvCxnSpPr>
          <p:cNvPr id="12" name="直接箭头连接符 11">
            <a:extLst>
              <a:ext uri="{FF2B5EF4-FFF2-40B4-BE49-F238E27FC236}">
                <a16:creationId xmlns:a16="http://schemas.microsoft.com/office/drawing/2014/main" id="{C5EBC529-7C31-4BD0-B83D-044BED0509E6}"/>
              </a:ext>
            </a:extLst>
          </p:cNvPr>
          <p:cNvCxnSpPr>
            <a:cxnSpLocks/>
            <a:endCxn id="16" idx="1"/>
          </p:cNvCxnSpPr>
          <p:nvPr/>
        </p:nvCxnSpPr>
        <p:spPr>
          <a:xfrm flipV="1">
            <a:off x="827584" y="4208537"/>
            <a:ext cx="2629399" cy="332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BAD714C-1ED4-4876-B824-710578A00D23}"/>
              </a:ext>
            </a:extLst>
          </p:cNvPr>
          <p:cNvSpPr txBox="1"/>
          <p:nvPr/>
        </p:nvSpPr>
        <p:spPr>
          <a:xfrm>
            <a:off x="3456983" y="3700705"/>
            <a:ext cx="1716175" cy="1015663"/>
          </a:xfrm>
          <a:prstGeom prst="rect">
            <a:avLst/>
          </a:prstGeom>
          <a:noFill/>
        </p:spPr>
        <p:txBody>
          <a:bodyPr wrap="square" rtlCol="0">
            <a:spAutoFit/>
          </a:bodyPr>
          <a:lstStyle/>
          <a:p>
            <a:r>
              <a:rPr lang="en-US" altLang="zh-CN" sz="1200" dirty="0"/>
              <a:t>Information includes student names, student numbers, current time (system time), team number.</a:t>
            </a:r>
            <a:endParaRPr lang="zh-CN" altLang="en-US" sz="1200" dirty="0"/>
          </a:p>
        </p:txBody>
      </p:sp>
      <p:cxnSp>
        <p:nvCxnSpPr>
          <p:cNvPr id="26" name="直接箭头连接符 25">
            <a:extLst>
              <a:ext uri="{FF2B5EF4-FFF2-40B4-BE49-F238E27FC236}">
                <a16:creationId xmlns:a16="http://schemas.microsoft.com/office/drawing/2014/main" id="{CAAAB059-B404-433D-B768-2C6278D299CC}"/>
              </a:ext>
            </a:extLst>
          </p:cNvPr>
          <p:cNvCxnSpPr>
            <a:stCxn id="2059" idx="2"/>
            <a:endCxn id="18" idx="0"/>
          </p:cNvCxnSpPr>
          <p:nvPr/>
        </p:nvCxnSpPr>
        <p:spPr>
          <a:xfrm flipH="1">
            <a:off x="1115617" y="1875356"/>
            <a:ext cx="493377" cy="860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7447675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文本框 2"/>
          <p:cNvSpPr txBox="1"/>
          <p:nvPr/>
        </p:nvSpPr>
        <p:spPr>
          <a:xfrm>
            <a:off x="1691680" y="1635646"/>
            <a:ext cx="1463400" cy="1569598"/>
          </a:xfrm>
          <a:prstGeom prst="rect">
            <a:avLst/>
          </a:prstGeom>
          <a:noFill/>
        </p:spPr>
        <p:txBody>
          <a:bodyPr wrap="square" lIns="91378" tIns="45689" rIns="91378" bIns="45689"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kumimoji="1" lang="en-US" altLang="zh-CN" sz="9600" dirty="0">
                <a:solidFill>
                  <a:schemeClr val="bg1"/>
                </a:solidFill>
                <a:ea typeface="Microsoft YaHei" charset="0"/>
                <a:cs typeface="Microsoft YaHei" charset="0"/>
              </a:rPr>
              <a:t>08</a:t>
            </a:r>
            <a:endParaRPr kumimoji="1" lang="zh-CN" altLang="en-US" sz="9600" dirty="0">
              <a:solidFill>
                <a:schemeClr val="bg1"/>
              </a:solidFill>
              <a:ea typeface="Microsoft YaHei" charset="0"/>
              <a:cs typeface="Microsoft YaHei" charset="0"/>
            </a:endParaRPr>
          </a:p>
        </p:txBody>
      </p:sp>
      <p:sp>
        <p:nvSpPr>
          <p:cNvPr id="33" name="文本框 4"/>
          <p:cNvSpPr txBox="1"/>
          <p:nvPr/>
        </p:nvSpPr>
        <p:spPr>
          <a:xfrm>
            <a:off x="3191652" y="2097313"/>
            <a:ext cx="4487698" cy="646264"/>
          </a:xfrm>
          <a:prstGeom prst="rect">
            <a:avLst/>
          </a:prstGeom>
          <a:noFill/>
        </p:spPr>
        <p:txBody>
          <a:bodyPr wrap="none" lIns="91374" tIns="45687" rIns="91374" bIns="45687"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3600" dirty="0">
                <a:solidFill>
                  <a:schemeClr val="bg1"/>
                </a:solidFill>
                <a:latin typeface="微软雅黑" panose="020B0503020204020204" pitchFamily="34" charset="-122"/>
                <a:ea typeface="微软雅黑" panose="020B0503020204020204" pitchFamily="34" charset="-122"/>
              </a:rPr>
              <a:t>Question &amp; Answer</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57DDE19-5DEC-4960-B16F-D701E57AE4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
        <p:nvSpPr>
          <p:cNvPr id="8" name="矩形 7">
            <a:extLst>
              <a:ext uri="{FF2B5EF4-FFF2-40B4-BE49-F238E27FC236}">
                <a16:creationId xmlns:a16="http://schemas.microsoft.com/office/drawing/2014/main" id="{28DA7A8F-1FB1-42CC-A639-A40C517C91FF}"/>
              </a:ext>
            </a:extLst>
          </p:cNvPr>
          <p:cNvSpPr/>
          <p:nvPr/>
        </p:nvSpPr>
        <p:spPr>
          <a:xfrm>
            <a:off x="1717003" y="146416"/>
            <a:ext cx="5772863" cy="1107996"/>
          </a:xfrm>
          <a:prstGeom prst="rect">
            <a:avLst/>
          </a:prstGeom>
        </p:spPr>
        <p:txBody>
          <a:bodyPr wrap="none">
            <a:spAutoFit/>
          </a:bodyPr>
          <a:lstStyle/>
          <a:p>
            <a:pPr algn="ctr"/>
            <a:r>
              <a:rPr kumimoji="1" lang="en-US" altLang="zh-CN" sz="6600" b="1" dirty="0">
                <a:solidFill>
                  <a:schemeClr val="bg1"/>
                </a:solidFill>
                <a:latin typeface="Microsoft YaHei" charset="0"/>
                <a:ea typeface="Microsoft YaHei" charset="0"/>
                <a:cs typeface="Microsoft YaHei" charset="0"/>
              </a:rPr>
              <a:t>THANK</a:t>
            </a:r>
            <a:r>
              <a:rPr kumimoji="1" lang="zh-CN" altLang="en-US" sz="6600" b="1" dirty="0">
                <a:solidFill>
                  <a:schemeClr val="bg1"/>
                </a:solidFill>
                <a:latin typeface="Microsoft YaHei" charset="0"/>
                <a:ea typeface="Microsoft YaHei" charset="0"/>
                <a:cs typeface="Microsoft YaHei" charset="0"/>
              </a:rPr>
              <a:t> </a:t>
            </a:r>
            <a:r>
              <a:rPr kumimoji="1" lang="en-US" altLang="zh-CN" sz="6600" b="1" dirty="0">
                <a:solidFill>
                  <a:schemeClr val="bg1"/>
                </a:solidFill>
                <a:latin typeface="Microsoft YaHei" charset="0"/>
                <a:ea typeface="Microsoft YaHei" charset="0"/>
                <a:cs typeface="Microsoft YaHei" charset="0"/>
              </a:rPr>
              <a:t>YOU!</a:t>
            </a:r>
            <a:endParaRPr kumimoji="1" lang="zh-CN" altLang="en-US" sz="6600" b="1" dirty="0">
              <a:solidFill>
                <a:schemeClr val="bg1"/>
              </a:solidFill>
              <a:latin typeface="Microsoft YaHei" charset="0"/>
              <a:ea typeface="Microsoft YaHei" charset="0"/>
              <a:cs typeface="Microsoft YaHei" charset="0"/>
            </a:endParaRPr>
          </a:p>
        </p:txBody>
      </p:sp>
    </p:spTree>
    <p:custDataLst>
      <p:tags r:id="rId1"/>
    </p:custDataLst>
    <p:extLst>
      <p:ext uri="{BB962C8B-B14F-4D97-AF65-F5344CB8AC3E}">
        <p14:creationId xmlns:p14="http://schemas.microsoft.com/office/powerpoint/2010/main" val="104589846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 by="(-#ppt_w*2)" calcmode="lin" valueType="num">
                                      <p:cBhvr rctx="PPT">
                                        <p:cTn id="13" dur="500" autoRev="1" fill="hold">
                                          <p:stCondLst>
                                            <p:cond delay="0"/>
                                          </p:stCondLst>
                                        </p:cTn>
                                        <p:tgtEl>
                                          <p:spTgt spid="33"/>
                                        </p:tgtEl>
                                        <p:attrNameLst>
                                          <p:attrName>ppt_w</p:attrName>
                                        </p:attrNameLst>
                                      </p:cBhvr>
                                    </p:anim>
                                    <p:anim by="(#ppt_w*0.50)" calcmode="lin" valueType="num">
                                      <p:cBhvr>
                                        <p:cTn id="14" dur="500" decel="50000" autoRev="1" fill="hold">
                                          <p:stCondLst>
                                            <p:cond delay="0"/>
                                          </p:stCondLst>
                                        </p:cTn>
                                        <p:tgtEl>
                                          <p:spTgt spid="33"/>
                                        </p:tgtEl>
                                        <p:attrNameLst>
                                          <p:attrName>ppt_x</p:attrName>
                                        </p:attrNameLst>
                                      </p:cBhvr>
                                    </p:anim>
                                    <p:anim from="(-#ppt_h/2)" to="(#ppt_y)" calcmode="lin" valueType="num">
                                      <p:cBhvr>
                                        <p:cTn id="15" dur="1000" fill="hold">
                                          <p:stCondLst>
                                            <p:cond delay="0"/>
                                          </p:stCondLst>
                                        </p:cTn>
                                        <p:tgtEl>
                                          <p:spTgt spid="33"/>
                                        </p:tgtEl>
                                        <p:attrNameLst>
                                          <p:attrName>ppt_y</p:attrName>
                                        </p:attrNameLst>
                                      </p:cBhvr>
                                    </p:anim>
                                    <p:animRot by="21600000">
                                      <p:cBhvr>
                                        <p:cTn id="16" dur="1000" fill="hold">
                                          <p:stCondLst>
                                            <p:cond delay="0"/>
                                          </p:stCondLst>
                                        </p:cTn>
                                        <p:tgtEl>
                                          <p:spTgt spid="33"/>
                                        </p:tgtEl>
                                        <p:attrNameLst>
                                          <p:attrName>r</p:attrName>
                                        </p:attrNameLst>
                                      </p:cBhvr>
                                    </p:animRot>
                                  </p:childTnLst>
                                </p:cTn>
                              </p:par>
                            </p:childTnLst>
                          </p:cTn>
                        </p:par>
                        <p:par>
                          <p:cTn id="17" fill="hold">
                            <p:stCondLst>
                              <p:cond delay="29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8"/>
                                        </p:tgtEl>
                                        <p:attrNameLst>
                                          <p:attrName>style.visibility</p:attrName>
                                        </p:attrNameLst>
                                      </p:cBhvr>
                                      <p:to>
                                        <p:strVal val="visible"/>
                                      </p:to>
                                    </p:set>
                                    <p:anim by="(-#ppt_w*2)" calcmode="lin" valueType="num">
                                      <p:cBhvr rctx="PPT">
                                        <p:cTn id="20" dur="500" autoRev="1" fill="hold">
                                          <p:stCondLst>
                                            <p:cond delay="0"/>
                                          </p:stCondLst>
                                        </p:cTn>
                                        <p:tgtEl>
                                          <p:spTgt spid="8"/>
                                        </p:tgtEl>
                                        <p:attrNameLst>
                                          <p:attrName>ppt_w</p:attrName>
                                        </p:attrNameLst>
                                      </p:cBhvr>
                                    </p:anim>
                                    <p:anim by="(#ppt_w*0.50)" calcmode="lin" valueType="num">
                                      <p:cBhvr>
                                        <p:cTn id="21" dur="500" decel="50000" autoRev="1" fill="hold">
                                          <p:stCondLst>
                                            <p:cond delay="0"/>
                                          </p:stCondLst>
                                        </p:cTn>
                                        <p:tgtEl>
                                          <p:spTgt spid="8"/>
                                        </p:tgtEl>
                                        <p:attrNameLst>
                                          <p:attrName>ppt_x</p:attrName>
                                        </p:attrNameLst>
                                      </p:cBhvr>
                                    </p:anim>
                                    <p:anim from="(-#ppt_h/2)" to="(#ppt_y)" calcmode="lin" valueType="num">
                                      <p:cBhvr>
                                        <p:cTn id="22" dur="1000" fill="hold">
                                          <p:stCondLst>
                                            <p:cond delay="0"/>
                                          </p:stCondLst>
                                        </p:cTn>
                                        <p:tgtEl>
                                          <p:spTgt spid="8"/>
                                        </p:tgtEl>
                                        <p:attrNameLst>
                                          <p:attrName>ppt_y</p:attrName>
                                        </p:attrNameLst>
                                      </p:cBhvr>
                                    </p:anim>
                                    <p:animRot by="21600000">
                                      <p:cBhvr>
                                        <p:cTn id="23" dur="1000" fill="hold">
                                          <p:stCondLst>
                                            <p:cond delay="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
            <a:ext cx="9144000" cy="5143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文本框 2"/>
          <p:cNvSpPr txBox="1"/>
          <p:nvPr/>
        </p:nvSpPr>
        <p:spPr>
          <a:xfrm>
            <a:off x="1691680" y="1635646"/>
            <a:ext cx="1463400" cy="1569598"/>
          </a:xfrm>
          <a:prstGeom prst="rect">
            <a:avLst/>
          </a:prstGeom>
          <a:noFill/>
        </p:spPr>
        <p:txBody>
          <a:bodyPr wrap="square" lIns="91378" tIns="45689" rIns="91378" bIns="45689"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kumimoji="1" lang="en-US" altLang="zh-CN" sz="9600" dirty="0">
                <a:solidFill>
                  <a:schemeClr val="bg1"/>
                </a:solidFill>
                <a:ea typeface="Microsoft YaHei" charset="0"/>
                <a:cs typeface="Microsoft YaHei" charset="0"/>
              </a:rPr>
              <a:t>08</a:t>
            </a:r>
            <a:endParaRPr kumimoji="1" lang="zh-CN" altLang="en-US" sz="9600" dirty="0">
              <a:solidFill>
                <a:schemeClr val="bg1"/>
              </a:solidFill>
              <a:ea typeface="Microsoft YaHei" charset="0"/>
              <a:cs typeface="Microsoft YaHei" charset="0"/>
            </a:endParaRPr>
          </a:p>
        </p:txBody>
      </p:sp>
      <p:sp>
        <p:nvSpPr>
          <p:cNvPr id="33" name="文本框 4"/>
          <p:cNvSpPr txBox="1"/>
          <p:nvPr/>
        </p:nvSpPr>
        <p:spPr>
          <a:xfrm>
            <a:off x="3191652" y="2097313"/>
            <a:ext cx="4487698" cy="646264"/>
          </a:xfrm>
          <a:prstGeom prst="rect">
            <a:avLst/>
          </a:prstGeom>
          <a:noFill/>
        </p:spPr>
        <p:txBody>
          <a:bodyPr wrap="none" lIns="91374" tIns="45687" rIns="91374" bIns="45687"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3600" dirty="0">
                <a:solidFill>
                  <a:schemeClr val="bg1"/>
                </a:solidFill>
                <a:latin typeface="微软雅黑" panose="020B0503020204020204" pitchFamily="34" charset="-122"/>
                <a:ea typeface="微软雅黑" panose="020B0503020204020204" pitchFamily="34" charset="-122"/>
              </a:rPr>
              <a:t>Question &amp; Answer</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8528833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3"/>
                                        </p:tgtEl>
                                        <p:attrNameLst>
                                          <p:attrName>style.visibility</p:attrName>
                                        </p:attrNameLst>
                                      </p:cBhvr>
                                      <p:to>
                                        <p:strVal val="visible"/>
                                      </p:to>
                                    </p:set>
                                    <p:anim by="(-#ppt_w*2)" calcmode="lin" valueType="num">
                                      <p:cBhvr rctx="PPT">
                                        <p:cTn id="13" dur="500" autoRev="1" fill="hold">
                                          <p:stCondLst>
                                            <p:cond delay="0"/>
                                          </p:stCondLst>
                                        </p:cTn>
                                        <p:tgtEl>
                                          <p:spTgt spid="33"/>
                                        </p:tgtEl>
                                        <p:attrNameLst>
                                          <p:attrName>ppt_w</p:attrName>
                                        </p:attrNameLst>
                                      </p:cBhvr>
                                    </p:anim>
                                    <p:anim by="(#ppt_w*0.50)" calcmode="lin" valueType="num">
                                      <p:cBhvr>
                                        <p:cTn id="14" dur="500" decel="50000" autoRev="1" fill="hold">
                                          <p:stCondLst>
                                            <p:cond delay="0"/>
                                          </p:stCondLst>
                                        </p:cTn>
                                        <p:tgtEl>
                                          <p:spTgt spid="33"/>
                                        </p:tgtEl>
                                        <p:attrNameLst>
                                          <p:attrName>ppt_x</p:attrName>
                                        </p:attrNameLst>
                                      </p:cBhvr>
                                    </p:anim>
                                    <p:anim from="(-#ppt_h/2)" to="(#ppt_y)" calcmode="lin" valueType="num">
                                      <p:cBhvr>
                                        <p:cTn id="15" dur="1000" fill="hold">
                                          <p:stCondLst>
                                            <p:cond delay="0"/>
                                          </p:stCondLst>
                                        </p:cTn>
                                        <p:tgtEl>
                                          <p:spTgt spid="33"/>
                                        </p:tgtEl>
                                        <p:attrNameLst>
                                          <p:attrName>ppt_y</p:attrName>
                                        </p:attrNameLst>
                                      </p:cBhvr>
                                    </p:anim>
                                    <p:animRot by="21600000">
                                      <p:cBhvr>
                                        <p:cTn id="16" dur="1000" fill="hold">
                                          <p:stCondLst>
                                            <p:cond delay="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E2A2952-7E97-4311-916B-6AA29D009B4C}"/>
              </a:ext>
            </a:extLst>
          </p:cNvPr>
          <p:cNvSpPr/>
          <p:nvPr/>
        </p:nvSpPr>
        <p:spPr>
          <a:xfrm>
            <a:off x="3334986" y="1407355"/>
            <a:ext cx="2020875" cy="8640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Raspberry Pi 3B</a:t>
            </a:r>
            <a:endParaRPr lang="zh-CN" altLang="en-US" dirty="0">
              <a:solidFill>
                <a:schemeClr val="tx1"/>
              </a:solidFill>
            </a:endParaRPr>
          </a:p>
        </p:txBody>
      </p:sp>
      <p:cxnSp>
        <p:nvCxnSpPr>
          <p:cNvPr id="12" name="直接箭头连接符 11">
            <a:extLst>
              <a:ext uri="{FF2B5EF4-FFF2-40B4-BE49-F238E27FC236}">
                <a16:creationId xmlns:a16="http://schemas.microsoft.com/office/drawing/2014/main" id="{48C0C1D3-786D-4B3C-B9D6-7671C7E8CC28}"/>
              </a:ext>
            </a:extLst>
          </p:cNvPr>
          <p:cNvCxnSpPr>
            <a:cxnSpLocks/>
            <a:stCxn id="2" idx="1"/>
            <a:endCxn id="94" idx="2"/>
          </p:cNvCxnSpPr>
          <p:nvPr/>
        </p:nvCxnSpPr>
        <p:spPr>
          <a:xfrm flipH="1" flipV="1">
            <a:off x="3009985" y="1035867"/>
            <a:ext cx="620951" cy="49803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7D98A23A-DD87-418F-B613-A777B94E9E8F}"/>
              </a:ext>
            </a:extLst>
          </p:cNvPr>
          <p:cNvSpPr/>
          <p:nvPr/>
        </p:nvSpPr>
        <p:spPr>
          <a:xfrm>
            <a:off x="3818357" y="2718902"/>
            <a:ext cx="1054132" cy="41334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Battery</a:t>
            </a:r>
          </a:p>
          <a:p>
            <a:pPr algn="ctr"/>
            <a:r>
              <a:rPr lang="en-US" altLang="zh-CN" sz="1400" dirty="0">
                <a:solidFill>
                  <a:schemeClr val="tx1"/>
                </a:solidFill>
              </a:rPr>
              <a:t>5V</a:t>
            </a:r>
            <a:endParaRPr lang="zh-CN" altLang="en-US" sz="1400" dirty="0">
              <a:solidFill>
                <a:schemeClr val="tx1"/>
              </a:solidFill>
            </a:endParaRPr>
          </a:p>
        </p:txBody>
      </p:sp>
      <p:cxnSp>
        <p:nvCxnSpPr>
          <p:cNvPr id="19" name="直接箭头连接符 18">
            <a:extLst>
              <a:ext uri="{FF2B5EF4-FFF2-40B4-BE49-F238E27FC236}">
                <a16:creationId xmlns:a16="http://schemas.microsoft.com/office/drawing/2014/main" id="{9DA9A163-1A1A-43A1-A80F-80F7AE345E66}"/>
              </a:ext>
            </a:extLst>
          </p:cNvPr>
          <p:cNvCxnSpPr>
            <a:cxnSpLocks/>
            <a:stCxn id="17" idx="0"/>
            <a:endCxn id="2" idx="4"/>
          </p:cNvCxnSpPr>
          <p:nvPr/>
        </p:nvCxnSpPr>
        <p:spPr>
          <a:xfrm flipV="1">
            <a:off x="4345423" y="2271451"/>
            <a:ext cx="1" cy="4474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551A7D0C-358B-49F3-A535-D951C71DC0B5}"/>
              </a:ext>
            </a:extLst>
          </p:cNvPr>
          <p:cNvSpPr/>
          <p:nvPr/>
        </p:nvSpPr>
        <p:spPr>
          <a:xfrm>
            <a:off x="3818357" y="3651870"/>
            <a:ext cx="1054132" cy="41334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Regulator</a:t>
            </a:r>
            <a:endParaRPr lang="zh-CN" altLang="en-US" sz="1400" dirty="0">
              <a:solidFill>
                <a:schemeClr val="tx1"/>
              </a:solidFill>
            </a:endParaRPr>
          </a:p>
        </p:txBody>
      </p:sp>
      <p:cxnSp>
        <p:nvCxnSpPr>
          <p:cNvPr id="22" name="直接箭头连接符 21">
            <a:extLst>
              <a:ext uri="{FF2B5EF4-FFF2-40B4-BE49-F238E27FC236}">
                <a16:creationId xmlns:a16="http://schemas.microsoft.com/office/drawing/2014/main" id="{FC2C01DC-48E2-40AB-BBE9-4C005D7A1A01}"/>
              </a:ext>
            </a:extLst>
          </p:cNvPr>
          <p:cNvCxnSpPr>
            <a:cxnSpLocks/>
            <a:stCxn id="20" idx="0"/>
            <a:endCxn id="17" idx="2"/>
          </p:cNvCxnSpPr>
          <p:nvPr/>
        </p:nvCxnSpPr>
        <p:spPr>
          <a:xfrm flipV="1">
            <a:off x="4345423" y="3132244"/>
            <a:ext cx="0" cy="5196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FA08F33-ADB3-48F7-92DE-CFBC8878E2E0}"/>
              </a:ext>
            </a:extLst>
          </p:cNvPr>
          <p:cNvSpPr/>
          <p:nvPr/>
        </p:nvSpPr>
        <p:spPr>
          <a:xfrm>
            <a:off x="5321941" y="3630340"/>
            <a:ext cx="1054132" cy="4564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Battery</a:t>
            </a:r>
          </a:p>
          <a:p>
            <a:pPr algn="ctr"/>
            <a:r>
              <a:rPr lang="en-US" altLang="zh-CN" sz="1400" dirty="0">
                <a:solidFill>
                  <a:schemeClr val="tx1"/>
                </a:solidFill>
              </a:rPr>
              <a:t>12V</a:t>
            </a:r>
            <a:endParaRPr lang="zh-CN" altLang="en-US" sz="1400" dirty="0">
              <a:solidFill>
                <a:schemeClr val="tx1"/>
              </a:solidFill>
            </a:endParaRPr>
          </a:p>
        </p:txBody>
      </p:sp>
      <p:sp>
        <p:nvSpPr>
          <p:cNvPr id="34" name="椭圆 33">
            <a:extLst>
              <a:ext uri="{FF2B5EF4-FFF2-40B4-BE49-F238E27FC236}">
                <a16:creationId xmlns:a16="http://schemas.microsoft.com/office/drawing/2014/main" id="{390546E4-375B-4CBD-B2E7-C751A8D4FB45}"/>
              </a:ext>
            </a:extLst>
          </p:cNvPr>
          <p:cNvSpPr/>
          <p:nvPr/>
        </p:nvSpPr>
        <p:spPr>
          <a:xfrm>
            <a:off x="7376736" y="1473403"/>
            <a:ext cx="1443736" cy="7319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Geomagnetic module AND </a:t>
            </a:r>
            <a:endParaRPr lang="zh-CN" altLang="en-US" sz="1200" dirty="0">
              <a:solidFill>
                <a:schemeClr val="tx1"/>
              </a:solidFill>
            </a:endParaRPr>
          </a:p>
          <a:p>
            <a:pPr algn="ctr"/>
            <a:r>
              <a:rPr lang="en-US" altLang="zh-CN" sz="1200" dirty="0">
                <a:solidFill>
                  <a:schemeClr val="tx1"/>
                </a:solidFill>
              </a:rPr>
              <a:t>DWM 1000</a:t>
            </a:r>
            <a:endParaRPr lang="zh-CN" altLang="en-US" sz="1200" dirty="0">
              <a:solidFill>
                <a:schemeClr val="tx1"/>
              </a:solidFill>
            </a:endParaRPr>
          </a:p>
        </p:txBody>
      </p:sp>
      <p:sp>
        <p:nvSpPr>
          <p:cNvPr id="49" name="矩形: 圆角 48">
            <a:extLst>
              <a:ext uri="{FF2B5EF4-FFF2-40B4-BE49-F238E27FC236}">
                <a16:creationId xmlns:a16="http://schemas.microsoft.com/office/drawing/2014/main" id="{C4361029-57DA-4FDB-8D4C-761CA779CE10}"/>
              </a:ext>
            </a:extLst>
          </p:cNvPr>
          <p:cNvSpPr/>
          <p:nvPr/>
        </p:nvSpPr>
        <p:spPr>
          <a:xfrm>
            <a:off x="5701720" y="1507487"/>
            <a:ext cx="1080121" cy="6714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solidFill>
                  <a:schemeClr val="tx1"/>
                </a:solidFill>
              </a:rPr>
              <a:t>Mbed</a:t>
            </a:r>
            <a:r>
              <a:rPr lang="en-US" altLang="zh-CN" sz="1600" dirty="0">
                <a:solidFill>
                  <a:schemeClr val="tx1"/>
                </a:solidFill>
              </a:rPr>
              <a:t> Lpc1768</a:t>
            </a:r>
            <a:endParaRPr lang="zh-CN" altLang="en-US" sz="1600" dirty="0">
              <a:solidFill>
                <a:schemeClr val="tx1"/>
              </a:solidFill>
            </a:endParaRPr>
          </a:p>
        </p:txBody>
      </p:sp>
      <p:cxnSp>
        <p:nvCxnSpPr>
          <p:cNvPr id="54" name="直接箭头连接符 53">
            <a:extLst>
              <a:ext uri="{FF2B5EF4-FFF2-40B4-BE49-F238E27FC236}">
                <a16:creationId xmlns:a16="http://schemas.microsoft.com/office/drawing/2014/main" id="{6B040DCA-C05D-487B-8257-92979FA5D041}"/>
              </a:ext>
            </a:extLst>
          </p:cNvPr>
          <p:cNvCxnSpPr>
            <a:cxnSpLocks/>
            <a:stCxn id="2" idx="6"/>
            <a:endCxn id="49" idx="1"/>
          </p:cNvCxnSpPr>
          <p:nvPr/>
        </p:nvCxnSpPr>
        <p:spPr>
          <a:xfrm>
            <a:off x="5355861" y="1839403"/>
            <a:ext cx="345859" cy="38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E23A3264-058D-4E72-B227-2C0D97818545}"/>
              </a:ext>
            </a:extLst>
          </p:cNvPr>
          <p:cNvCxnSpPr>
            <a:cxnSpLocks/>
            <a:stCxn id="49" idx="3"/>
            <a:endCxn id="34" idx="2"/>
          </p:cNvCxnSpPr>
          <p:nvPr/>
        </p:nvCxnSpPr>
        <p:spPr>
          <a:xfrm flipV="1">
            <a:off x="6781841" y="1839403"/>
            <a:ext cx="594895" cy="38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48CA28A1-B222-465D-9E09-22B81EEBA835}"/>
              </a:ext>
            </a:extLst>
          </p:cNvPr>
          <p:cNvCxnSpPr>
            <a:stCxn id="30" idx="1"/>
            <a:endCxn id="20" idx="3"/>
          </p:cNvCxnSpPr>
          <p:nvPr/>
        </p:nvCxnSpPr>
        <p:spPr>
          <a:xfrm flipH="1">
            <a:off x="4872489" y="3858541"/>
            <a:ext cx="44945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4" name="矩形: 圆角 93">
            <a:extLst>
              <a:ext uri="{FF2B5EF4-FFF2-40B4-BE49-F238E27FC236}">
                <a16:creationId xmlns:a16="http://schemas.microsoft.com/office/drawing/2014/main" id="{B997DCFD-6902-411A-BC58-84958E02FE49}"/>
              </a:ext>
            </a:extLst>
          </p:cNvPr>
          <p:cNvSpPr/>
          <p:nvPr/>
        </p:nvSpPr>
        <p:spPr>
          <a:xfrm>
            <a:off x="2566490" y="664188"/>
            <a:ext cx="886989" cy="3716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HC-12</a:t>
            </a:r>
            <a:endParaRPr lang="zh-CN" altLang="en-US" sz="1200" dirty="0">
              <a:solidFill>
                <a:schemeClr val="tx1"/>
              </a:solidFill>
            </a:endParaRPr>
          </a:p>
        </p:txBody>
      </p:sp>
      <p:sp>
        <p:nvSpPr>
          <p:cNvPr id="99" name="矩形: 圆角 98">
            <a:extLst>
              <a:ext uri="{FF2B5EF4-FFF2-40B4-BE49-F238E27FC236}">
                <a16:creationId xmlns:a16="http://schemas.microsoft.com/office/drawing/2014/main" id="{815A115A-65D8-487A-80FD-78295192E878}"/>
              </a:ext>
            </a:extLst>
          </p:cNvPr>
          <p:cNvSpPr/>
          <p:nvPr/>
        </p:nvSpPr>
        <p:spPr>
          <a:xfrm>
            <a:off x="3767152" y="664093"/>
            <a:ext cx="886989" cy="3716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HC-12</a:t>
            </a:r>
            <a:endParaRPr lang="zh-CN" altLang="en-US" sz="1200" dirty="0">
              <a:solidFill>
                <a:schemeClr val="tx1"/>
              </a:solidFill>
            </a:endParaRPr>
          </a:p>
        </p:txBody>
      </p:sp>
      <p:sp>
        <p:nvSpPr>
          <p:cNvPr id="100" name="矩形: 圆角 99">
            <a:extLst>
              <a:ext uri="{FF2B5EF4-FFF2-40B4-BE49-F238E27FC236}">
                <a16:creationId xmlns:a16="http://schemas.microsoft.com/office/drawing/2014/main" id="{44D0C932-4D90-4C0B-93C8-18AC215A78F8}"/>
              </a:ext>
            </a:extLst>
          </p:cNvPr>
          <p:cNvSpPr/>
          <p:nvPr/>
        </p:nvSpPr>
        <p:spPr>
          <a:xfrm>
            <a:off x="4973110" y="664091"/>
            <a:ext cx="886989" cy="3716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USB TTL</a:t>
            </a:r>
            <a:endParaRPr lang="zh-CN" altLang="en-US" sz="1200" dirty="0">
              <a:solidFill>
                <a:schemeClr val="tx1"/>
              </a:solidFill>
            </a:endParaRPr>
          </a:p>
        </p:txBody>
      </p:sp>
      <p:cxnSp>
        <p:nvCxnSpPr>
          <p:cNvPr id="102" name="直接箭头连接符 101">
            <a:extLst>
              <a:ext uri="{FF2B5EF4-FFF2-40B4-BE49-F238E27FC236}">
                <a16:creationId xmlns:a16="http://schemas.microsoft.com/office/drawing/2014/main" id="{E3E24C36-CB64-4E02-B5D8-22296D22118B}"/>
              </a:ext>
            </a:extLst>
          </p:cNvPr>
          <p:cNvCxnSpPr>
            <a:cxnSpLocks/>
          </p:cNvCxnSpPr>
          <p:nvPr/>
        </p:nvCxnSpPr>
        <p:spPr>
          <a:xfrm flipV="1">
            <a:off x="3453479" y="969135"/>
            <a:ext cx="309527" cy="529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AA22E8C7-8346-44DC-900F-DA5F27A35B6B}"/>
              </a:ext>
            </a:extLst>
          </p:cNvPr>
          <p:cNvCxnSpPr>
            <a:cxnSpLocks/>
          </p:cNvCxnSpPr>
          <p:nvPr/>
        </p:nvCxnSpPr>
        <p:spPr>
          <a:xfrm flipH="1">
            <a:off x="3453479" y="719141"/>
            <a:ext cx="300427" cy="326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233359BF-859F-48E4-9DF4-4CC060FC56C4}"/>
              </a:ext>
            </a:extLst>
          </p:cNvPr>
          <p:cNvCxnSpPr>
            <a:stCxn id="99" idx="3"/>
            <a:endCxn id="100" idx="1"/>
          </p:cNvCxnSpPr>
          <p:nvPr/>
        </p:nvCxnSpPr>
        <p:spPr>
          <a:xfrm flipV="1">
            <a:off x="4654141" y="849931"/>
            <a:ext cx="318969" cy="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5EDABC92-136E-4C78-A86C-5DC632352088}"/>
              </a:ext>
            </a:extLst>
          </p:cNvPr>
          <p:cNvCxnSpPr>
            <a:cxnSpLocks/>
            <a:stCxn id="100" idx="3"/>
            <a:endCxn id="109" idx="1"/>
          </p:cNvCxnSpPr>
          <p:nvPr/>
        </p:nvCxnSpPr>
        <p:spPr>
          <a:xfrm>
            <a:off x="5860099" y="849931"/>
            <a:ext cx="36808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9" name="矩形: 圆角 108">
            <a:extLst>
              <a:ext uri="{FF2B5EF4-FFF2-40B4-BE49-F238E27FC236}">
                <a16:creationId xmlns:a16="http://schemas.microsoft.com/office/drawing/2014/main" id="{07883E91-4F97-4F20-B6E3-A07925402659}"/>
              </a:ext>
            </a:extLst>
          </p:cNvPr>
          <p:cNvSpPr/>
          <p:nvPr/>
        </p:nvSpPr>
        <p:spPr>
          <a:xfrm>
            <a:off x="6228184" y="664092"/>
            <a:ext cx="886989" cy="3716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Computer</a:t>
            </a:r>
            <a:endParaRPr lang="zh-CN" altLang="en-US" sz="1200" dirty="0">
              <a:solidFill>
                <a:schemeClr val="tx1"/>
              </a:solidFill>
            </a:endParaRPr>
          </a:p>
        </p:txBody>
      </p:sp>
      <p:cxnSp>
        <p:nvCxnSpPr>
          <p:cNvPr id="115" name="直接箭头连接符 114">
            <a:extLst>
              <a:ext uri="{FF2B5EF4-FFF2-40B4-BE49-F238E27FC236}">
                <a16:creationId xmlns:a16="http://schemas.microsoft.com/office/drawing/2014/main" id="{3B298C2A-3130-4B12-AAE0-43B38DE5914D}"/>
              </a:ext>
            </a:extLst>
          </p:cNvPr>
          <p:cNvCxnSpPr>
            <a:cxnSpLocks/>
            <a:endCxn id="116" idx="0"/>
          </p:cNvCxnSpPr>
          <p:nvPr/>
        </p:nvCxnSpPr>
        <p:spPr>
          <a:xfrm>
            <a:off x="2880049" y="1841241"/>
            <a:ext cx="8227" cy="74354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6" name="矩形: 圆角 115">
            <a:extLst>
              <a:ext uri="{FF2B5EF4-FFF2-40B4-BE49-F238E27FC236}">
                <a16:creationId xmlns:a16="http://schemas.microsoft.com/office/drawing/2014/main" id="{F54E0C50-63C7-4E98-AC42-68FD91F655C6}"/>
              </a:ext>
            </a:extLst>
          </p:cNvPr>
          <p:cNvSpPr/>
          <p:nvPr/>
        </p:nvSpPr>
        <p:spPr>
          <a:xfrm>
            <a:off x="2522630" y="2584790"/>
            <a:ext cx="731292" cy="2996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Driver</a:t>
            </a:r>
            <a:endParaRPr lang="zh-CN" altLang="en-US" sz="1200" dirty="0">
              <a:solidFill>
                <a:schemeClr val="tx1"/>
              </a:solidFill>
            </a:endParaRPr>
          </a:p>
        </p:txBody>
      </p:sp>
      <p:sp>
        <p:nvSpPr>
          <p:cNvPr id="121" name="右大括号 120">
            <a:extLst>
              <a:ext uri="{FF2B5EF4-FFF2-40B4-BE49-F238E27FC236}">
                <a16:creationId xmlns:a16="http://schemas.microsoft.com/office/drawing/2014/main" id="{D0FFF724-49FC-4FC0-B003-650CB69B2D86}"/>
              </a:ext>
            </a:extLst>
          </p:cNvPr>
          <p:cNvSpPr/>
          <p:nvPr/>
        </p:nvSpPr>
        <p:spPr>
          <a:xfrm>
            <a:off x="2214457" y="1995688"/>
            <a:ext cx="298518" cy="1503188"/>
          </a:xfrm>
          <a:prstGeom prst="rightBrace">
            <a:avLst>
              <a:gd name="adj1" fmla="val 29171"/>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矩形: 圆角 121">
            <a:extLst>
              <a:ext uri="{FF2B5EF4-FFF2-40B4-BE49-F238E27FC236}">
                <a16:creationId xmlns:a16="http://schemas.microsoft.com/office/drawing/2014/main" id="{F878BCA1-45A3-4218-A0F9-010DF2E8B94A}"/>
              </a:ext>
            </a:extLst>
          </p:cNvPr>
          <p:cNvSpPr/>
          <p:nvPr/>
        </p:nvSpPr>
        <p:spPr>
          <a:xfrm>
            <a:off x="1435596" y="2055566"/>
            <a:ext cx="731292" cy="2996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Motor1</a:t>
            </a:r>
            <a:endParaRPr lang="zh-CN" altLang="en-US" sz="1200" dirty="0">
              <a:solidFill>
                <a:schemeClr val="tx1"/>
              </a:solidFill>
            </a:endParaRPr>
          </a:p>
        </p:txBody>
      </p:sp>
      <p:sp>
        <p:nvSpPr>
          <p:cNvPr id="123" name="矩形: 圆角 122">
            <a:extLst>
              <a:ext uri="{FF2B5EF4-FFF2-40B4-BE49-F238E27FC236}">
                <a16:creationId xmlns:a16="http://schemas.microsoft.com/office/drawing/2014/main" id="{3086E5D9-DD13-412B-A43B-F2C1148CB35B}"/>
              </a:ext>
            </a:extLst>
          </p:cNvPr>
          <p:cNvSpPr/>
          <p:nvPr/>
        </p:nvSpPr>
        <p:spPr>
          <a:xfrm>
            <a:off x="1435596" y="2434955"/>
            <a:ext cx="731292" cy="2996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Motor2</a:t>
            </a:r>
            <a:endParaRPr lang="zh-CN" altLang="en-US" sz="1200" dirty="0">
              <a:solidFill>
                <a:schemeClr val="tx1"/>
              </a:solidFill>
            </a:endParaRPr>
          </a:p>
        </p:txBody>
      </p:sp>
      <p:sp>
        <p:nvSpPr>
          <p:cNvPr id="124" name="矩形: 圆角 123">
            <a:extLst>
              <a:ext uri="{FF2B5EF4-FFF2-40B4-BE49-F238E27FC236}">
                <a16:creationId xmlns:a16="http://schemas.microsoft.com/office/drawing/2014/main" id="{49F9C525-48D9-4C0C-A1C1-EF3527B7A5AA}"/>
              </a:ext>
            </a:extLst>
          </p:cNvPr>
          <p:cNvSpPr/>
          <p:nvPr/>
        </p:nvSpPr>
        <p:spPr>
          <a:xfrm>
            <a:off x="1445251" y="2817080"/>
            <a:ext cx="731292" cy="2996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Motor3</a:t>
            </a:r>
            <a:endParaRPr lang="zh-CN" altLang="en-US" sz="1200" dirty="0">
              <a:solidFill>
                <a:schemeClr val="tx1"/>
              </a:solidFill>
            </a:endParaRPr>
          </a:p>
        </p:txBody>
      </p:sp>
      <p:sp>
        <p:nvSpPr>
          <p:cNvPr id="125" name="矩形: 圆角 124">
            <a:extLst>
              <a:ext uri="{FF2B5EF4-FFF2-40B4-BE49-F238E27FC236}">
                <a16:creationId xmlns:a16="http://schemas.microsoft.com/office/drawing/2014/main" id="{C99A6A04-F0FC-4172-969A-063EB3364CB3}"/>
              </a:ext>
            </a:extLst>
          </p:cNvPr>
          <p:cNvSpPr/>
          <p:nvPr/>
        </p:nvSpPr>
        <p:spPr>
          <a:xfrm>
            <a:off x="1435596" y="3199205"/>
            <a:ext cx="731292" cy="2996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Motor4</a:t>
            </a:r>
            <a:endParaRPr lang="zh-CN" altLang="en-US" sz="1200" dirty="0">
              <a:solidFill>
                <a:schemeClr val="tx1"/>
              </a:solidFill>
            </a:endParaRPr>
          </a:p>
        </p:txBody>
      </p:sp>
      <p:cxnSp>
        <p:nvCxnSpPr>
          <p:cNvPr id="128" name="直接箭头连接符 127">
            <a:extLst>
              <a:ext uri="{FF2B5EF4-FFF2-40B4-BE49-F238E27FC236}">
                <a16:creationId xmlns:a16="http://schemas.microsoft.com/office/drawing/2014/main" id="{BDE280B2-9854-4396-926B-99B62EBC5353}"/>
              </a:ext>
            </a:extLst>
          </p:cNvPr>
          <p:cNvCxnSpPr>
            <a:cxnSpLocks/>
            <a:stCxn id="2" idx="5"/>
            <a:endCxn id="129" idx="1"/>
          </p:cNvCxnSpPr>
          <p:nvPr/>
        </p:nvCxnSpPr>
        <p:spPr>
          <a:xfrm>
            <a:off x="5059911" y="2144907"/>
            <a:ext cx="467383" cy="7894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9" name="矩形: 圆角 128">
            <a:extLst>
              <a:ext uri="{FF2B5EF4-FFF2-40B4-BE49-F238E27FC236}">
                <a16:creationId xmlns:a16="http://schemas.microsoft.com/office/drawing/2014/main" id="{EAD94B8E-F1FE-4F26-884C-8705425154A8}"/>
              </a:ext>
            </a:extLst>
          </p:cNvPr>
          <p:cNvSpPr/>
          <p:nvPr/>
        </p:nvSpPr>
        <p:spPr>
          <a:xfrm>
            <a:off x="5527294" y="2669575"/>
            <a:ext cx="996662" cy="5296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Steering engine</a:t>
            </a:r>
            <a:endParaRPr lang="zh-CN" altLang="en-US" sz="1400" dirty="0">
              <a:solidFill>
                <a:schemeClr val="tx1"/>
              </a:solidFill>
            </a:endParaRPr>
          </a:p>
        </p:txBody>
      </p:sp>
      <p:sp>
        <p:nvSpPr>
          <p:cNvPr id="130" name="文本框 129">
            <a:extLst>
              <a:ext uri="{FF2B5EF4-FFF2-40B4-BE49-F238E27FC236}">
                <a16:creationId xmlns:a16="http://schemas.microsoft.com/office/drawing/2014/main" id="{C77BF78B-1B94-4CA8-80EB-F9B13A61EB9F}"/>
              </a:ext>
            </a:extLst>
          </p:cNvPr>
          <p:cNvSpPr txBox="1"/>
          <p:nvPr/>
        </p:nvSpPr>
        <p:spPr>
          <a:xfrm>
            <a:off x="2837977" y="2093839"/>
            <a:ext cx="499526" cy="261610"/>
          </a:xfrm>
          <a:prstGeom prst="rect">
            <a:avLst/>
          </a:prstGeom>
          <a:noFill/>
        </p:spPr>
        <p:txBody>
          <a:bodyPr wrap="square" rtlCol="0">
            <a:spAutoFit/>
          </a:bodyPr>
          <a:lstStyle/>
          <a:p>
            <a:r>
              <a:rPr lang="en-US" altLang="zh-CN" sz="1100" dirty="0"/>
              <a:t>PWM</a:t>
            </a:r>
            <a:endParaRPr lang="zh-CN" altLang="en-US" sz="1100" dirty="0"/>
          </a:p>
        </p:txBody>
      </p:sp>
      <p:sp>
        <p:nvSpPr>
          <p:cNvPr id="131" name="文本框 130">
            <a:extLst>
              <a:ext uri="{FF2B5EF4-FFF2-40B4-BE49-F238E27FC236}">
                <a16:creationId xmlns:a16="http://schemas.microsoft.com/office/drawing/2014/main" id="{8C1B51C8-C6D4-4573-A529-2FCA4CDB5FFB}"/>
              </a:ext>
            </a:extLst>
          </p:cNvPr>
          <p:cNvSpPr txBox="1"/>
          <p:nvPr/>
        </p:nvSpPr>
        <p:spPr>
          <a:xfrm>
            <a:off x="3428077" y="422169"/>
            <a:ext cx="886989" cy="276999"/>
          </a:xfrm>
          <a:prstGeom prst="rect">
            <a:avLst/>
          </a:prstGeom>
          <a:noFill/>
        </p:spPr>
        <p:txBody>
          <a:bodyPr wrap="square" rtlCol="0">
            <a:spAutoFit/>
          </a:bodyPr>
          <a:lstStyle/>
          <a:p>
            <a:r>
              <a:rPr lang="en-US" altLang="zh-CN" sz="1200" dirty="0"/>
              <a:t>TXD</a:t>
            </a:r>
            <a:endParaRPr lang="zh-CN" altLang="en-US" sz="1200" dirty="0"/>
          </a:p>
        </p:txBody>
      </p:sp>
      <p:sp>
        <p:nvSpPr>
          <p:cNvPr id="132" name="文本框 131">
            <a:extLst>
              <a:ext uri="{FF2B5EF4-FFF2-40B4-BE49-F238E27FC236}">
                <a16:creationId xmlns:a16="http://schemas.microsoft.com/office/drawing/2014/main" id="{F3A6E11A-1242-4354-AF67-74578CD44CDF}"/>
              </a:ext>
            </a:extLst>
          </p:cNvPr>
          <p:cNvSpPr txBox="1"/>
          <p:nvPr/>
        </p:nvSpPr>
        <p:spPr>
          <a:xfrm>
            <a:off x="3407158" y="1054525"/>
            <a:ext cx="1334545" cy="276999"/>
          </a:xfrm>
          <a:prstGeom prst="rect">
            <a:avLst/>
          </a:prstGeom>
          <a:noFill/>
        </p:spPr>
        <p:txBody>
          <a:bodyPr wrap="square" rtlCol="0">
            <a:spAutoFit/>
          </a:bodyPr>
          <a:lstStyle/>
          <a:p>
            <a:r>
              <a:rPr lang="en-US" altLang="zh-CN" sz="1200" dirty="0"/>
              <a:t>RXD</a:t>
            </a:r>
            <a:endParaRPr lang="zh-CN" altLang="en-US" sz="1200" dirty="0"/>
          </a:p>
        </p:txBody>
      </p:sp>
      <p:cxnSp>
        <p:nvCxnSpPr>
          <p:cNvPr id="134" name="直接箭头连接符 133">
            <a:extLst>
              <a:ext uri="{FF2B5EF4-FFF2-40B4-BE49-F238E27FC236}">
                <a16:creationId xmlns:a16="http://schemas.microsoft.com/office/drawing/2014/main" id="{A0C547E7-E64A-436D-9A1E-79455AD482C1}"/>
              </a:ext>
            </a:extLst>
          </p:cNvPr>
          <p:cNvCxnSpPr>
            <a:cxnSpLocks/>
          </p:cNvCxnSpPr>
          <p:nvPr/>
        </p:nvCxnSpPr>
        <p:spPr>
          <a:xfrm>
            <a:off x="5089645" y="2147453"/>
            <a:ext cx="2025528" cy="61459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5" name="矩形: 圆角 134">
            <a:extLst>
              <a:ext uri="{FF2B5EF4-FFF2-40B4-BE49-F238E27FC236}">
                <a16:creationId xmlns:a16="http://schemas.microsoft.com/office/drawing/2014/main" id="{2DA9C936-9C43-43F7-8BDA-A1A9156B8789}"/>
              </a:ext>
            </a:extLst>
          </p:cNvPr>
          <p:cNvSpPr/>
          <p:nvPr/>
        </p:nvSpPr>
        <p:spPr>
          <a:xfrm>
            <a:off x="7115173" y="2561848"/>
            <a:ext cx="1054132" cy="41334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Camera</a:t>
            </a:r>
            <a:endParaRPr lang="zh-CN" altLang="en-US" sz="1200" dirty="0">
              <a:solidFill>
                <a:schemeClr val="tx1"/>
              </a:solidFill>
            </a:endParaRPr>
          </a:p>
        </p:txBody>
      </p:sp>
      <p:pic>
        <p:nvPicPr>
          <p:cNvPr id="141" name="Picture 2" descr="C:\Users\Administrator\Desktop\11111.tif">
            <a:extLst>
              <a:ext uri="{FF2B5EF4-FFF2-40B4-BE49-F238E27FC236}">
                <a16:creationId xmlns:a16="http://schemas.microsoft.com/office/drawing/2014/main" id="{1E105C5C-95C6-4456-BCEA-5ADF781F45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68">
            <a:extLst>
              <a:ext uri="{FF2B5EF4-FFF2-40B4-BE49-F238E27FC236}">
                <a16:creationId xmlns:a16="http://schemas.microsoft.com/office/drawing/2014/main" id="{7FFBD765-79F8-4C7A-A1E0-620A198B7A24}"/>
              </a:ext>
            </a:extLst>
          </p:cNvPr>
          <p:cNvSpPr txBox="1">
            <a:spLocks noChangeArrowheads="1"/>
          </p:cNvSpPr>
          <p:nvPr/>
        </p:nvSpPr>
        <p:spPr bwMode="auto">
          <a:xfrm>
            <a:off x="2613112" y="-57104"/>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Hardware system</a:t>
            </a:r>
            <a:endParaRPr lang="id-ID" altLang="zh-CN" sz="2800" b="1" dirty="0">
              <a:solidFill>
                <a:schemeClr val="bg1"/>
              </a:solidFill>
              <a:latin typeface="Roboto" pitchFamily="2" charset="0"/>
              <a:ea typeface="Roboto" pitchFamily="2" charset="0"/>
              <a:cs typeface="Roboto" pitchFamily="2" charset="0"/>
            </a:endParaRPr>
          </a:p>
        </p:txBody>
      </p:sp>
      <p:sp>
        <p:nvSpPr>
          <p:cNvPr id="144" name="Oval 26">
            <a:extLst>
              <a:ext uri="{FF2B5EF4-FFF2-40B4-BE49-F238E27FC236}">
                <a16:creationId xmlns:a16="http://schemas.microsoft.com/office/drawing/2014/main" id="{F1AB2076-EC97-4D1B-91E8-88576DC0ED52}"/>
              </a:ext>
            </a:extLst>
          </p:cNvPr>
          <p:cNvSpPr/>
          <p:nvPr/>
        </p:nvSpPr>
        <p:spPr>
          <a:xfrm>
            <a:off x="54352" y="455930"/>
            <a:ext cx="692944" cy="692944"/>
          </a:xfrm>
          <a:prstGeom prst="ellipse">
            <a:avLst/>
          </a:prstGeom>
          <a:solidFill>
            <a:srgbClr val="FA9C00"/>
          </a:solidFill>
          <a:ln w="12700" cap="flat" cmpd="sng" algn="ctr">
            <a:noFill/>
            <a:prstDash val="solid"/>
            <a:miter lim="800000"/>
          </a:ln>
          <a:effectLst/>
        </p:spPr>
        <p:txBody>
          <a:bodyPr lIns="68528" tIns="34289" rIns="68528" bIns="34289" anchor="ctr"/>
          <a:lstStyle/>
          <a:p>
            <a:pPr algn="ctr">
              <a:defRPr/>
            </a:pPr>
            <a:endParaRPr lang="id-ID" kern="0">
              <a:solidFill>
                <a:prstClr val="white"/>
              </a:solidFill>
              <a:latin typeface="Calibri" panose="020F0502020204030204"/>
            </a:endParaRPr>
          </a:p>
        </p:txBody>
      </p:sp>
      <p:sp>
        <p:nvSpPr>
          <p:cNvPr id="145" name="Freeform 67">
            <a:extLst>
              <a:ext uri="{FF2B5EF4-FFF2-40B4-BE49-F238E27FC236}">
                <a16:creationId xmlns:a16="http://schemas.microsoft.com/office/drawing/2014/main" id="{B8419ED5-5759-442D-963C-1E00BDDA294E}"/>
              </a:ext>
            </a:extLst>
          </p:cNvPr>
          <p:cNvSpPr>
            <a:spLocks/>
          </p:cNvSpPr>
          <p:nvPr/>
        </p:nvSpPr>
        <p:spPr bwMode="auto">
          <a:xfrm>
            <a:off x="212312" y="606782"/>
            <a:ext cx="365522" cy="364331"/>
          </a:xfrm>
          <a:custGeom>
            <a:avLst/>
            <a:gdLst>
              <a:gd name="T0" fmla="*/ 86502 w 231"/>
              <a:gd name="T1" fmla="*/ 309130 h 231"/>
              <a:gd name="T2" fmla="*/ 175113 w 231"/>
              <a:gd name="T3" fmla="*/ 309130 h 231"/>
              <a:gd name="T4" fmla="*/ 175113 w 231"/>
              <a:gd name="T5" fmla="*/ 397452 h 231"/>
              <a:gd name="T6" fmla="*/ 164564 w 231"/>
              <a:gd name="T7" fmla="*/ 405864 h 231"/>
              <a:gd name="T8" fmla="*/ 242627 w 231"/>
              <a:gd name="T9" fmla="*/ 485775 h 231"/>
              <a:gd name="T10" fmla="*/ 322799 w 231"/>
              <a:gd name="T11" fmla="*/ 405864 h 231"/>
              <a:gd name="T12" fmla="*/ 312250 w 231"/>
              <a:gd name="T13" fmla="*/ 397452 h 231"/>
              <a:gd name="T14" fmla="*/ 312250 w 231"/>
              <a:gd name="T15" fmla="*/ 309130 h 231"/>
              <a:gd name="T16" fmla="*/ 400861 w 231"/>
              <a:gd name="T17" fmla="*/ 309130 h 231"/>
              <a:gd name="T18" fmla="*/ 409301 w 231"/>
              <a:gd name="T19" fmla="*/ 319644 h 231"/>
              <a:gd name="T20" fmla="*/ 487363 w 231"/>
              <a:gd name="T21" fmla="*/ 241836 h 231"/>
              <a:gd name="T22" fmla="*/ 409301 w 231"/>
              <a:gd name="T23" fmla="*/ 164028 h 231"/>
              <a:gd name="T24" fmla="*/ 417740 w 231"/>
              <a:gd name="T25" fmla="*/ 155616 h 231"/>
              <a:gd name="T26" fmla="*/ 417740 w 231"/>
              <a:gd name="T27" fmla="*/ 67294 h 231"/>
              <a:gd name="T28" fmla="*/ 331238 w 231"/>
              <a:gd name="T29" fmla="*/ 67294 h 231"/>
              <a:gd name="T30" fmla="*/ 322799 w 231"/>
              <a:gd name="T31" fmla="*/ 77808 h 231"/>
              <a:gd name="T32" fmla="*/ 242627 w 231"/>
              <a:gd name="T33" fmla="*/ 0 h 231"/>
              <a:gd name="T34" fmla="*/ 164564 w 231"/>
              <a:gd name="T35" fmla="*/ 77808 h 231"/>
              <a:gd name="T36" fmla="*/ 156125 w 231"/>
              <a:gd name="T37" fmla="*/ 67294 h 231"/>
              <a:gd name="T38" fmla="*/ 67513 w 231"/>
              <a:gd name="T39" fmla="*/ 67294 h 231"/>
              <a:gd name="T40" fmla="*/ 67513 w 231"/>
              <a:gd name="T41" fmla="*/ 155616 h 231"/>
              <a:gd name="T42" fmla="*/ 78062 w 231"/>
              <a:gd name="T43" fmla="*/ 164028 h 231"/>
              <a:gd name="T44" fmla="*/ 0 w 231"/>
              <a:gd name="T45" fmla="*/ 241836 h 231"/>
              <a:gd name="T46" fmla="*/ 78062 w 231"/>
              <a:gd name="T47" fmla="*/ 319644 h 231"/>
              <a:gd name="T48" fmla="*/ 86502 w 231"/>
              <a:gd name="T49" fmla="*/ 309130 h 2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1" h="231">
                <a:moveTo>
                  <a:pt x="41" y="147"/>
                </a:moveTo>
                <a:cubicBezTo>
                  <a:pt x="53" y="136"/>
                  <a:pt x="71" y="136"/>
                  <a:pt x="83" y="147"/>
                </a:cubicBezTo>
                <a:cubicBezTo>
                  <a:pt x="95" y="159"/>
                  <a:pt x="95" y="178"/>
                  <a:pt x="83" y="189"/>
                </a:cubicBezTo>
                <a:cubicBezTo>
                  <a:pt x="82" y="191"/>
                  <a:pt x="80" y="192"/>
                  <a:pt x="78" y="193"/>
                </a:cubicBezTo>
                <a:cubicBezTo>
                  <a:pt x="115" y="231"/>
                  <a:pt x="115" y="231"/>
                  <a:pt x="115" y="231"/>
                </a:cubicBezTo>
                <a:cubicBezTo>
                  <a:pt x="153" y="193"/>
                  <a:pt x="153" y="193"/>
                  <a:pt x="153" y="193"/>
                </a:cubicBezTo>
                <a:cubicBezTo>
                  <a:pt x="151" y="192"/>
                  <a:pt x="149" y="191"/>
                  <a:pt x="148" y="189"/>
                </a:cubicBezTo>
                <a:cubicBezTo>
                  <a:pt x="136" y="178"/>
                  <a:pt x="136" y="159"/>
                  <a:pt x="148" y="147"/>
                </a:cubicBezTo>
                <a:cubicBezTo>
                  <a:pt x="159" y="136"/>
                  <a:pt x="178" y="136"/>
                  <a:pt x="190" y="147"/>
                </a:cubicBezTo>
                <a:cubicBezTo>
                  <a:pt x="191" y="149"/>
                  <a:pt x="193" y="151"/>
                  <a:pt x="194" y="152"/>
                </a:cubicBezTo>
                <a:cubicBezTo>
                  <a:pt x="231" y="115"/>
                  <a:pt x="231" y="115"/>
                  <a:pt x="231" y="115"/>
                </a:cubicBezTo>
                <a:cubicBezTo>
                  <a:pt x="194" y="78"/>
                  <a:pt x="194" y="78"/>
                  <a:pt x="194" y="78"/>
                </a:cubicBezTo>
                <a:cubicBezTo>
                  <a:pt x="195" y="77"/>
                  <a:pt x="197" y="76"/>
                  <a:pt x="198" y="74"/>
                </a:cubicBezTo>
                <a:cubicBezTo>
                  <a:pt x="210" y="62"/>
                  <a:pt x="210" y="44"/>
                  <a:pt x="198" y="32"/>
                </a:cubicBezTo>
                <a:cubicBezTo>
                  <a:pt x="187" y="20"/>
                  <a:pt x="168" y="20"/>
                  <a:pt x="157" y="32"/>
                </a:cubicBezTo>
                <a:cubicBezTo>
                  <a:pt x="155" y="34"/>
                  <a:pt x="154" y="35"/>
                  <a:pt x="153" y="37"/>
                </a:cubicBezTo>
                <a:cubicBezTo>
                  <a:pt x="115" y="0"/>
                  <a:pt x="115" y="0"/>
                  <a:pt x="115" y="0"/>
                </a:cubicBezTo>
                <a:cubicBezTo>
                  <a:pt x="78" y="37"/>
                  <a:pt x="78" y="37"/>
                  <a:pt x="78" y="37"/>
                </a:cubicBezTo>
                <a:cubicBezTo>
                  <a:pt x="77" y="35"/>
                  <a:pt x="76" y="34"/>
                  <a:pt x="74" y="32"/>
                </a:cubicBezTo>
                <a:cubicBezTo>
                  <a:pt x="63" y="20"/>
                  <a:pt x="44" y="20"/>
                  <a:pt x="32" y="32"/>
                </a:cubicBezTo>
                <a:cubicBezTo>
                  <a:pt x="21" y="44"/>
                  <a:pt x="21" y="62"/>
                  <a:pt x="32" y="74"/>
                </a:cubicBezTo>
                <a:cubicBezTo>
                  <a:pt x="34" y="76"/>
                  <a:pt x="35" y="77"/>
                  <a:pt x="37" y="78"/>
                </a:cubicBezTo>
                <a:cubicBezTo>
                  <a:pt x="0" y="115"/>
                  <a:pt x="0" y="115"/>
                  <a:pt x="0" y="115"/>
                </a:cubicBezTo>
                <a:cubicBezTo>
                  <a:pt x="37" y="152"/>
                  <a:pt x="37" y="152"/>
                  <a:pt x="37" y="152"/>
                </a:cubicBezTo>
                <a:cubicBezTo>
                  <a:pt x="38" y="151"/>
                  <a:pt x="40" y="149"/>
                  <a:pt x="41" y="14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lIns="68528" tIns="34289" rIns="68528" bIns="34289"/>
          <a:lstStyle/>
          <a:p>
            <a:pPr eaLnBrk="0" fontAlgn="base" hangingPunct="0">
              <a:spcBef>
                <a:spcPct val="0"/>
              </a:spcBef>
              <a:spcAft>
                <a:spcPct val="0"/>
              </a:spcAft>
            </a:pPr>
            <a:endParaRPr lang="zh-CN" altLang="en-US" kern="0">
              <a:solidFill>
                <a:prstClr val="black"/>
              </a:solidFill>
            </a:endParaRPr>
          </a:p>
        </p:txBody>
      </p:sp>
      <p:sp>
        <p:nvSpPr>
          <p:cNvPr id="146" name="TextBox 64">
            <a:extLst>
              <a:ext uri="{FF2B5EF4-FFF2-40B4-BE49-F238E27FC236}">
                <a16:creationId xmlns:a16="http://schemas.microsoft.com/office/drawing/2014/main" id="{622A9EF9-A507-42C3-83B2-5FFA25311616}"/>
              </a:ext>
            </a:extLst>
          </p:cNvPr>
          <p:cNvSpPr txBox="1"/>
          <p:nvPr/>
        </p:nvSpPr>
        <p:spPr>
          <a:xfrm>
            <a:off x="754396" y="557603"/>
            <a:ext cx="178470" cy="253914"/>
          </a:xfrm>
          <a:prstGeom prst="rect">
            <a:avLst/>
          </a:prstGeom>
          <a:noFill/>
        </p:spPr>
        <p:txBody>
          <a:bodyPr wrap="none" lIns="68528" tIns="34289" rIns="68528" bIns="34289">
            <a:spAutoFit/>
          </a:bodyPr>
          <a:lstStyle/>
          <a:p>
            <a:pPr>
              <a:defRPr/>
            </a:pPr>
            <a:r>
              <a:rPr lang="en-US" sz="1200" b="1" dirty="0">
                <a:solidFill>
                  <a:prstClr val="white">
                    <a:lumMod val="50000"/>
                  </a:prstClr>
                </a:solidFill>
                <a:latin typeface="Calibri Light" panose="020F0302020204030204"/>
              </a:rPr>
              <a:t>:</a:t>
            </a:r>
            <a:endParaRPr lang="id-ID" sz="1200" b="1" dirty="0">
              <a:solidFill>
                <a:prstClr val="white">
                  <a:lumMod val="50000"/>
                </a:prstClr>
              </a:solidFill>
              <a:latin typeface="Calibri Light" panose="020F0302020204030204"/>
            </a:endParaRPr>
          </a:p>
        </p:txBody>
      </p:sp>
      <p:sp>
        <p:nvSpPr>
          <p:cNvPr id="42" name="TextBox 58">
            <a:extLst>
              <a:ext uri="{FF2B5EF4-FFF2-40B4-BE49-F238E27FC236}">
                <a16:creationId xmlns:a16="http://schemas.microsoft.com/office/drawing/2014/main" id="{317A94D8-8452-406A-99D2-4A657A540D83}"/>
              </a:ext>
            </a:extLst>
          </p:cNvPr>
          <p:cNvSpPr txBox="1"/>
          <p:nvPr/>
        </p:nvSpPr>
        <p:spPr>
          <a:xfrm>
            <a:off x="772655" y="663738"/>
            <a:ext cx="1416308" cy="315469"/>
          </a:xfrm>
          <a:prstGeom prst="rect">
            <a:avLst/>
          </a:prstGeom>
          <a:noFill/>
        </p:spPr>
        <p:txBody>
          <a:bodyPr wrap="none" lIns="68528" tIns="34289" rIns="68528" bIns="34289">
            <a:spAutoFit/>
          </a:bodyPr>
          <a:lstStyle/>
          <a:p>
            <a:pPr>
              <a:defRPr/>
            </a:pPr>
            <a:r>
              <a:rPr lang="en-US" sz="1600" b="1" dirty="0">
                <a:latin typeface="Calibri" panose="020F0502020204030204" pitchFamily="34" charset="0"/>
                <a:cs typeface="Calibri" panose="020F0502020204030204" pitchFamily="34" charset="0"/>
              </a:rPr>
              <a:t>Design Graphic</a:t>
            </a:r>
            <a:endParaRPr lang="id-ID" sz="1600" b="1" dirty="0">
              <a:latin typeface="Calibri" panose="020F0502020204030204" pitchFamily="34" charset="0"/>
              <a:cs typeface="Calibri" panose="020F0502020204030204" pitchFamily="34" charset="0"/>
            </a:endParaRPr>
          </a:p>
        </p:txBody>
      </p:sp>
      <p:cxnSp>
        <p:nvCxnSpPr>
          <p:cNvPr id="24" name="直接连接符 23">
            <a:extLst>
              <a:ext uri="{FF2B5EF4-FFF2-40B4-BE49-F238E27FC236}">
                <a16:creationId xmlns:a16="http://schemas.microsoft.com/office/drawing/2014/main" id="{918D403E-3D27-4F12-8F95-97E864B63FC6}"/>
              </a:ext>
            </a:extLst>
          </p:cNvPr>
          <p:cNvCxnSpPr>
            <a:stCxn id="2" idx="2"/>
            <a:endCxn id="2" idx="2"/>
          </p:cNvCxnSpPr>
          <p:nvPr/>
        </p:nvCxnSpPr>
        <p:spPr>
          <a:xfrm>
            <a:off x="3334986" y="183940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7743B13-4936-41F4-9284-5731FC1FE8A1}"/>
              </a:ext>
            </a:extLst>
          </p:cNvPr>
          <p:cNvCxnSpPr>
            <a:cxnSpLocks/>
            <a:stCxn id="2" idx="2"/>
          </p:cNvCxnSpPr>
          <p:nvPr/>
        </p:nvCxnSpPr>
        <p:spPr>
          <a:xfrm flipH="1">
            <a:off x="2880049" y="1839403"/>
            <a:ext cx="4549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2855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wipe(left)">
                                      <p:cBhvr>
                                        <p:cTn id="10" dur="500"/>
                                        <p:tgtEl>
                                          <p:spTgt spid="14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6"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1111.tif">
            <a:extLst>
              <a:ext uri="{FF2B5EF4-FFF2-40B4-BE49-F238E27FC236}">
                <a16:creationId xmlns:a16="http://schemas.microsoft.com/office/drawing/2014/main" id="{EB99ECF0-6D08-44DA-B09F-8E054D4FA7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68">
            <a:extLst>
              <a:ext uri="{FF2B5EF4-FFF2-40B4-BE49-F238E27FC236}">
                <a16:creationId xmlns:a16="http://schemas.microsoft.com/office/drawing/2014/main" id="{AA978A49-F46B-450E-BF0D-4450892E1F26}"/>
              </a:ext>
            </a:extLst>
          </p:cNvPr>
          <p:cNvSpPr txBox="1">
            <a:spLocks noChangeArrowheads="1"/>
          </p:cNvSpPr>
          <p:nvPr/>
        </p:nvSpPr>
        <p:spPr bwMode="auto">
          <a:xfrm>
            <a:off x="2411760" y="-48216"/>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zh-CN" sz="2800" b="1" dirty="0">
                <a:solidFill>
                  <a:schemeClr val="bg1"/>
                </a:solidFill>
                <a:latin typeface="Roboto" pitchFamily="2" charset="0"/>
                <a:ea typeface="Roboto" pitchFamily="2" charset="0"/>
                <a:cs typeface="Roboto" pitchFamily="2" charset="0"/>
              </a:rPr>
              <a:t>Bill List</a:t>
            </a:r>
            <a:endParaRPr lang="id-ID" altLang="zh-CN" sz="2800" b="1" dirty="0">
              <a:solidFill>
                <a:schemeClr val="bg1"/>
              </a:solidFill>
              <a:latin typeface="Roboto" pitchFamily="2" charset="0"/>
              <a:ea typeface="Roboto" pitchFamily="2" charset="0"/>
              <a:cs typeface="Roboto" pitchFamily="2" charset="0"/>
            </a:endParaRPr>
          </a:p>
        </p:txBody>
      </p:sp>
      <p:graphicFrame>
        <p:nvGraphicFramePr>
          <p:cNvPr id="9" name="表格 8">
            <a:extLst>
              <a:ext uri="{FF2B5EF4-FFF2-40B4-BE49-F238E27FC236}">
                <a16:creationId xmlns:a16="http://schemas.microsoft.com/office/drawing/2014/main" id="{080EFB51-6D90-4960-B771-94C4E1B8024F}"/>
              </a:ext>
            </a:extLst>
          </p:cNvPr>
          <p:cNvGraphicFramePr>
            <a:graphicFrameLocks noGrp="1"/>
          </p:cNvGraphicFramePr>
          <p:nvPr/>
        </p:nvGraphicFramePr>
        <p:xfrm>
          <a:off x="-2" y="426720"/>
          <a:ext cx="9144000" cy="3535005"/>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028553168"/>
                    </a:ext>
                  </a:extLst>
                </a:gridCol>
                <a:gridCol w="1967880">
                  <a:extLst>
                    <a:ext uri="{9D8B030D-6E8A-4147-A177-3AD203B41FA5}">
                      <a16:colId xmlns:a16="http://schemas.microsoft.com/office/drawing/2014/main" val="1502669232"/>
                    </a:ext>
                  </a:extLst>
                </a:gridCol>
                <a:gridCol w="1224138">
                  <a:extLst>
                    <a:ext uri="{9D8B030D-6E8A-4147-A177-3AD203B41FA5}">
                      <a16:colId xmlns:a16="http://schemas.microsoft.com/office/drawing/2014/main" val="1434017682"/>
                    </a:ext>
                  </a:extLst>
                </a:gridCol>
                <a:gridCol w="1584176">
                  <a:extLst>
                    <a:ext uri="{9D8B030D-6E8A-4147-A177-3AD203B41FA5}">
                      <a16:colId xmlns:a16="http://schemas.microsoft.com/office/drawing/2014/main" val="3204317911"/>
                    </a:ext>
                  </a:extLst>
                </a:gridCol>
                <a:gridCol w="1319806">
                  <a:extLst>
                    <a:ext uri="{9D8B030D-6E8A-4147-A177-3AD203B41FA5}">
                      <a16:colId xmlns:a16="http://schemas.microsoft.com/office/drawing/2014/main" val="1642377062"/>
                    </a:ext>
                  </a:extLst>
                </a:gridCol>
                <a:gridCol w="1524000">
                  <a:extLst>
                    <a:ext uri="{9D8B030D-6E8A-4147-A177-3AD203B41FA5}">
                      <a16:colId xmlns:a16="http://schemas.microsoft.com/office/drawing/2014/main" val="4233137286"/>
                    </a:ext>
                  </a:extLst>
                </a:gridCol>
              </a:tblGrid>
              <a:tr h="332592">
                <a:tc>
                  <a:txBody>
                    <a:bodyPr/>
                    <a:lstStyle/>
                    <a:p>
                      <a:endParaRPr lang="zh-CN" altLang="en-US" dirty="0"/>
                    </a:p>
                  </a:txBody>
                  <a:tcPr/>
                </a:tc>
                <a:tc>
                  <a:txBody>
                    <a:bodyPr/>
                    <a:lstStyle/>
                    <a:p>
                      <a:pPr algn="ctr"/>
                      <a:r>
                        <a:rPr lang="en-US" altLang="zh-CN" dirty="0"/>
                        <a:t>Component</a:t>
                      </a:r>
                      <a:endParaRPr lang="zh-CN" altLang="en-US" dirty="0"/>
                    </a:p>
                  </a:txBody>
                  <a:tcPr/>
                </a:tc>
                <a:tc>
                  <a:txBody>
                    <a:bodyPr/>
                    <a:lstStyle/>
                    <a:p>
                      <a:pPr algn="ctr"/>
                      <a:r>
                        <a:rPr lang="en-US" altLang="zh-CN" dirty="0"/>
                        <a:t>Type</a:t>
                      </a:r>
                      <a:endParaRPr lang="zh-CN" altLang="en-US" dirty="0"/>
                    </a:p>
                  </a:txBody>
                  <a:tcPr/>
                </a:tc>
                <a:tc>
                  <a:txBody>
                    <a:bodyPr/>
                    <a:lstStyle/>
                    <a:p>
                      <a:pPr algn="ctr"/>
                      <a:r>
                        <a:rPr lang="en-US" altLang="zh-CN" dirty="0"/>
                        <a:t>Unit Price(CYN)</a:t>
                      </a:r>
                      <a:endParaRPr lang="zh-CN" altLang="en-US" dirty="0"/>
                    </a:p>
                  </a:txBody>
                  <a:tcPr/>
                </a:tc>
                <a:tc>
                  <a:txBody>
                    <a:bodyPr/>
                    <a:lstStyle/>
                    <a:p>
                      <a:pPr algn="ctr"/>
                      <a:r>
                        <a:rPr lang="en-US" altLang="zh-CN" dirty="0"/>
                        <a:t>Quantity</a:t>
                      </a:r>
                      <a:endParaRPr lang="zh-CN" altLang="en-US" dirty="0"/>
                    </a:p>
                  </a:txBody>
                  <a:tcPr/>
                </a:tc>
                <a:tc>
                  <a:txBody>
                    <a:bodyPr/>
                    <a:lstStyle/>
                    <a:p>
                      <a:pPr algn="ctr"/>
                      <a:r>
                        <a:rPr lang="en-US" altLang="zh-CN" dirty="0"/>
                        <a:t>Costs (CYN)</a:t>
                      </a:r>
                      <a:endParaRPr lang="zh-CN" altLang="en-US" dirty="0"/>
                    </a:p>
                  </a:txBody>
                  <a:tcPr/>
                </a:tc>
                <a:extLst>
                  <a:ext uri="{0D108BD9-81ED-4DB2-BD59-A6C34878D82A}">
                    <a16:rowId xmlns:a16="http://schemas.microsoft.com/office/drawing/2014/main" val="3722748086"/>
                  </a:ext>
                </a:extLst>
              </a:tr>
              <a:tr h="332592">
                <a:tc>
                  <a:txBody>
                    <a:bodyPr/>
                    <a:lstStyle/>
                    <a:p>
                      <a:pPr algn="ctr"/>
                      <a:r>
                        <a:rPr lang="en-US" altLang="zh-CN" dirty="0"/>
                        <a:t>1</a:t>
                      </a:r>
                      <a:endParaRPr lang="zh-CN" altLang="en-US" dirty="0"/>
                    </a:p>
                  </a:txBody>
                  <a:tcPr/>
                </a:tc>
                <a:tc>
                  <a:txBody>
                    <a:bodyPr/>
                    <a:lstStyle/>
                    <a:p>
                      <a:pPr algn="ctr"/>
                      <a:r>
                        <a:rPr lang="en-US" altLang="zh-CN" dirty="0"/>
                        <a:t>Driver</a:t>
                      </a:r>
                      <a:endParaRPr lang="zh-CN" altLang="en-US" dirty="0"/>
                    </a:p>
                  </a:txBody>
                  <a:tcPr/>
                </a:tc>
                <a:tc>
                  <a:txBody>
                    <a:bodyPr/>
                    <a:lstStyle/>
                    <a:p>
                      <a:pPr algn="ctr"/>
                      <a:r>
                        <a:rPr lang="en-US" altLang="zh-CN" dirty="0"/>
                        <a:t>L298N</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12</a:t>
                      </a:r>
                      <a:endParaRPr lang="zh-CN" altLang="en-US" dirty="0"/>
                    </a:p>
                  </a:txBody>
                  <a:tcPr/>
                </a:tc>
                <a:extLst>
                  <a:ext uri="{0D108BD9-81ED-4DB2-BD59-A6C34878D82A}">
                    <a16:rowId xmlns:a16="http://schemas.microsoft.com/office/drawing/2014/main" val="3392223837"/>
                  </a:ext>
                </a:extLst>
              </a:tr>
              <a:tr h="568735">
                <a:tc>
                  <a:txBody>
                    <a:bodyPr/>
                    <a:lstStyle/>
                    <a:p>
                      <a:pPr algn="ctr"/>
                      <a:r>
                        <a:rPr lang="en-US" altLang="zh-CN" dirty="0"/>
                        <a:t>2</a:t>
                      </a:r>
                      <a:endParaRPr lang="zh-CN" altLang="en-US" dirty="0"/>
                    </a:p>
                  </a:txBody>
                  <a:tcPr/>
                </a:tc>
                <a:tc>
                  <a:txBody>
                    <a:bodyPr/>
                    <a:lstStyle/>
                    <a:p>
                      <a:pPr algn="ctr"/>
                      <a:r>
                        <a:rPr lang="en-US" altLang="zh-CN" dirty="0"/>
                        <a:t>Raspberry Pi</a:t>
                      </a:r>
                      <a:endParaRPr lang="zh-CN" altLang="en-US" dirty="0"/>
                    </a:p>
                  </a:txBody>
                  <a:tcPr/>
                </a:tc>
                <a:tc>
                  <a:txBody>
                    <a:bodyPr/>
                    <a:lstStyle/>
                    <a:p>
                      <a:pPr algn="ctr"/>
                      <a:r>
                        <a:rPr lang="en-US" altLang="zh-CN" dirty="0"/>
                        <a:t>3B</a:t>
                      </a:r>
                      <a:endParaRPr lang="zh-CN" altLang="en-US" dirty="0"/>
                    </a:p>
                  </a:txBody>
                  <a:tcPr/>
                </a:tc>
                <a:tc>
                  <a:txBody>
                    <a:bodyPr/>
                    <a:lstStyle/>
                    <a:p>
                      <a:pPr algn="ctr"/>
                      <a:r>
                        <a:rPr lang="en-US" altLang="zh-CN" dirty="0"/>
                        <a:t>200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200</a:t>
                      </a:r>
                      <a:endParaRPr lang="zh-CN" altLang="en-US" dirty="0"/>
                    </a:p>
                  </a:txBody>
                  <a:tcPr/>
                </a:tc>
                <a:extLst>
                  <a:ext uri="{0D108BD9-81ED-4DB2-BD59-A6C34878D82A}">
                    <a16:rowId xmlns:a16="http://schemas.microsoft.com/office/drawing/2014/main" val="1743070087"/>
                  </a:ext>
                </a:extLst>
              </a:tr>
              <a:tr h="332592">
                <a:tc>
                  <a:txBody>
                    <a:bodyPr/>
                    <a:lstStyle/>
                    <a:p>
                      <a:pPr algn="ctr"/>
                      <a:r>
                        <a:rPr lang="en-US" altLang="zh-CN" dirty="0"/>
                        <a:t>3</a:t>
                      </a:r>
                      <a:endParaRPr lang="zh-CN" altLang="en-US" dirty="0"/>
                    </a:p>
                  </a:txBody>
                  <a:tcPr/>
                </a:tc>
                <a:tc>
                  <a:txBody>
                    <a:bodyPr/>
                    <a:lstStyle/>
                    <a:p>
                      <a:pPr algn="ctr"/>
                      <a:r>
                        <a:rPr lang="en-US" altLang="zh-CN" dirty="0"/>
                        <a:t>Camera</a:t>
                      </a:r>
                      <a:endParaRPr lang="zh-CN" altLang="en-US" dirty="0"/>
                    </a:p>
                  </a:txBody>
                  <a:tcPr/>
                </a:tc>
                <a:tc>
                  <a:txBody>
                    <a:bodyPr/>
                    <a:lstStyle/>
                    <a:p>
                      <a:pPr algn="ctr"/>
                      <a:r>
                        <a:rPr lang="en-US" altLang="zh-CN" dirty="0"/>
                        <a:t>S329</a:t>
                      </a:r>
                      <a:endParaRPr lang="zh-CN" altLang="en-US" dirty="0"/>
                    </a:p>
                  </a:txBody>
                  <a:tcPr/>
                </a:tc>
                <a:tc>
                  <a:txBody>
                    <a:bodyPr/>
                    <a:lstStyle/>
                    <a:p>
                      <a:pPr algn="ctr"/>
                      <a:r>
                        <a:rPr lang="en-US" altLang="zh-CN" dirty="0"/>
                        <a:t>65</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65</a:t>
                      </a:r>
                      <a:endParaRPr lang="zh-CN" altLang="en-US" dirty="0"/>
                    </a:p>
                  </a:txBody>
                  <a:tcPr/>
                </a:tc>
                <a:extLst>
                  <a:ext uri="{0D108BD9-81ED-4DB2-BD59-A6C34878D82A}">
                    <a16:rowId xmlns:a16="http://schemas.microsoft.com/office/drawing/2014/main" val="1465163846"/>
                  </a:ext>
                </a:extLst>
              </a:tr>
              <a:tr h="568735">
                <a:tc>
                  <a:txBody>
                    <a:bodyPr/>
                    <a:lstStyle/>
                    <a:p>
                      <a:pPr algn="ctr"/>
                      <a:r>
                        <a:rPr lang="en-US" altLang="zh-CN" dirty="0"/>
                        <a:t>4</a:t>
                      </a:r>
                      <a:endParaRPr lang="zh-CN" altLang="en-US" dirty="0"/>
                    </a:p>
                  </a:txBody>
                  <a:tcPr/>
                </a:tc>
                <a:tc>
                  <a:txBody>
                    <a:bodyPr/>
                    <a:lstStyle/>
                    <a:p>
                      <a:pPr algn="ctr"/>
                      <a:r>
                        <a:rPr lang="en-US" altLang="zh-CN" dirty="0"/>
                        <a:t>Gyroscope Sense</a:t>
                      </a:r>
                      <a:endParaRPr lang="zh-CN" altLang="en-US" dirty="0"/>
                    </a:p>
                  </a:txBody>
                  <a:tcPr/>
                </a:tc>
                <a:tc>
                  <a:txBody>
                    <a:bodyPr/>
                    <a:lstStyle/>
                    <a:p>
                      <a:pPr algn="ctr"/>
                      <a:r>
                        <a:rPr lang="en-US" altLang="zh-CN" dirty="0"/>
                        <a:t>GY88</a:t>
                      </a:r>
                      <a:endParaRPr lang="zh-CN" altLang="en-US" dirty="0"/>
                    </a:p>
                  </a:txBody>
                  <a:tcPr/>
                </a:tc>
                <a:tc>
                  <a:txBody>
                    <a:bodyPr/>
                    <a:lstStyle/>
                    <a:p>
                      <a:pPr algn="ctr"/>
                      <a:r>
                        <a:rPr lang="en-US" altLang="zh-CN" dirty="0"/>
                        <a:t>68</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68</a:t>
                      </a:r>
                      <a:endParaRPr lang="zh-CN" altLang="en-US" dirty="0"/>
                    </a:p>
                  </a:txBody>
                  <a:tcPr/>
                </a:tc>
                <a:extLst>
                  <a:ext uri="{0D108BD9-81ED-4DB2-BD59-A6C34878D82A}">
                    <a16:rowId xmlns:a16="http://schemas.microsoft.com/office/drawing/2014/main" val="3822672921"/>
                  </a:ext>
                </a:extLst>
              </a:tr>
              <a:tr h="332592">
                <a:tc>
                  <a:txBody>
                    <a:bodyPr/>
                    <a:lstStyle/>
                    <a:p>
                      <a:pPr algn="ctr"/>
                      <a:r>
                        <a:rPr lang="en-US" altLang="zh-CN" dirty="0"/>
                        <a:t>5</a:t>
                      </a:r>
                      <a:endParaRPr lang="zh-CN" altLang="en-US" dirty="0"/>
                    </a:p>
                  </a:txBody>
                  <a:tcPr/>
                </a:tc>
                <a:tc>
                  <a:txBody>
                    <a:bodyPr/>
                    <a:lstStyle/>
                    <a:p>
                      <a:pPr algn="ctr"/>
                      <a:r>
                        <a:rPr lang="en-US" altLang="zh-CN" dirty="0"/>
                        <a:t>Micro Servo</a:t>
                      </a:r>
                      <a:endParaRPr lang="zh-CN" altLang="en-US" dirty="0"/>
                    </a:p>
                  </a:txBody>
                  <a:tcPr/>
                </a:tc>
                <a:tc>
                  <a:txBody>
                    <a:bodyPr/>
                    <a:lstStyle/>
                    <a:p>
                      <a:pPr algn="ctr"/>
                      <a:r>
                        <a:rPr lang="en-US" altLang="zh-CN" dirty="0"/>
                        <a:t>SG90</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24</a:t>
                      </a:r>
                      <a:endParaRPr lang="zh-CN" altLang="en-US" dirty="0"/>
                    </a:p>
                  </a:txBody>
                  <a:tcPr/>
                </a:tc>
                <a:extLst>
                  <a:ext uri="{0D108BD9-81ED-4DB2-BD59-A6C34878D82A}">
                    <a16:rowId xmlns:a16="http://schemas.microsoft.com/office/drawing/2014/main" val="3234567812"/>
                  </a:ext>
                </a:extLst>
              </a:tr>
              <a:tr h="568735">
                <a:tc>
                  <a:txBody>
                    <a:bodyPr/>
                    <a:lstStyle/>
                    <a:p>
                      <a:pPr algn="ctr"/>
                      <a:r>
                        <a:rPr lang="en-US" altLang="zh-CN" dirty="0"/>
                        <a:t>6</a:t>
                      </a:r>
                      <a:endParaRPr lang="zh-CN" altLang="en-US" dirty="0"/>
                    </a:p>
                  </a:txBody>
                  <a:tcPr/>
                </a:tc>
                <a:tc>
                  <a:txBody>
                    <a:bodyPr/>
                    <a:lstStyle/>
                    <a:p>
                      <a:pPr algn="ctr"/>
                      <a:r>
                        <a:rPr lang="en-US" altLang="zh-CN" dirty="0"/>
                        <a:t>Wireless Module</a:t>
                      </a:r>
                      <a:endParaRPr lang="zh-CN" altLang="en-US" dirty="0"/>
                    </a:p>
                  </a:txBody>
                  <a:tcPr/>
                </a:tc>
                <a:tc>
                  <a:txBody>
                    <a:bodyPr/>
                    <a:lstStyle/>
                    <a:p>
                      <a:pPr algn="ctr"/>
                      <a:r>
                        <a:rPr lang="en-US" altLang="zh-CN" dirty="0"/>
                        <a:t>HC-12</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40</a:t>
                      </a:r>
                      <a:endParaRPr lang="zh-CN" altLang="en-US" dirty="0"/>
                    </a:p>
                  </a:txBody>
                  <a:tcPr/>
                </a:tc>
                <a:extLst>
                  <a:ext uri="{0D108BD9-81ED-4DB2-BD59-A6C34878D82A}">
                    <a16:rowId xmlns:a16="http://schemas.microsoft.com/office/drawing/2014/main" val="3641372093"/>
                  </a:ext>
                </a:extLst>
              </a:tr>
              <a:tr h="332592">
                <a:tc>
                  <a:txBody>
                    <a:bodyPr/>
                    <a:lstStyle/>
                    <a:p>
                      <a:pPr algn="ctr"/>
                      <a:r>
                        <a:rPr lang="en-US" altLang="zh-CN" dirty="0"/>
                        <a:t>7</a:t>
                      </a:r>
                      <a:endParaRPr lang="zh-CN" altLang="en-US" dirty="0"/>
                    </a:p>
                  </a:txBody>
                  <a:tcPr/>
                </a:tc>
                <a:tc>
                  <a:txBody>
                    <a:bodyPr/>
                    <a:lstStyle/>
                    <a:p>
                      <a:pPr algn="ctr"/>
                      <a:r>
                        <a:rPr lang="en-US" altLang="zh-CN" dirty="0"/>
                        <a:t>UWB</a:t>
                      </a:r>
                      <a:endParaRPr lang="zh-CN" altLang="en-US" dirty="0"/>
                    </a:p>
                  </a:txBody>
                  <a:tcPr/>
                </a:tc>
                <a:tc>
                  <a:txBody>
                    <a:bodyPr/>
                    <a:lstStyle/>
                    <a:p>
                      <a:pPr algn="ctr"/>
                      <a:r>
                        <a:rPr lang="en-US" altLang="zh-CN" dirty="0"/>
                        <a:t>DWM1000</a:t>
                      </a:r>
                      <a:endParaRPr lang="zh-CN" altLang="en-US" dirty="0"/>
                    </a:p>
                  </a:txBody>
                  <a:tcPr/>
                </a:tc>
                <a:tc>
                  <a:txBody>
                    <a:bodyPr/>
                    <a:lstStyle/>
                    <a:p>
                      <a:pPr algn="ctr"/>
                      <a:r>
                        <a:rPr lang="en-US" altLang="zh-CN" dirty="0"/>
                        <a:t>150</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300</a:t>
                      </a:r>
                      <a:endParaRPr lang="zh-CN" altLang="en-US" dirty="0"/>
                    </a:p>
                  </a:txBody>
                  <a:tcPr/>
                </a:tc>
                <a:extLst>
                  <a:ext uri="{0D108BD9-81ED-4DB2-BD59-A6C34878D82A}">
                    <a16:rowId xmlns:a16="http://schemas.microsoft.com/office/drawing/2014/main" val="1022930229"/>
                  </a:ext>
                </a:extLst>
              </a:tr>
            </a:tbl>
          </a:graphicData>
        </a:graphic>
      </p:graphicFrame>
      <p:graphicFrame>
        <p:nvGraphicFramePr>
          <p:cNvPr id="10" name="表格 9">
            <a:extLst>
              <a:ext uri="{FF2B5EF4-FFF2-40B4-BE49-F238E27FC236}">
                <a16:creationId xmlns:a16="http://schemas.microsoft.com/office/drawing/2014/main" id="{AB7B113D-CA30-4AB3-BE90-E69712C325E4}"/>
              </a:ext>
            </a:extLst>
          </p:cNvPr>
          <p:cNvGraphicFramePr>
            <a:graphicFrameLocks noGrp="1"/>
          </p:cNvGraphicFramePr>
          <p:nvPr>
            <p:extLst>
              <p:ext uri="{D42A27DB-BD31-4B8C-83A1-F6EECF244321}">
                <p14:modId xmlns:p14="http://schemas.microsoft.com/office/powerpoint/2010/main" val="2856260757"/>
              </p:ext>
            </p:extLst>
          </p:nvPr>
        </p:nvGraphicFramePr>
        <p:xfrm>
          <a:off x="0" y="3961725"/>
          <a:ext cx="9144000" cy="12801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69070747"/>
                    </a:ext>
                  </a:extLst>
                </a:gridCol>
                <a:gridCol w="1967880">
                  <a:extLst>
                    <a:ext uri="{9D8B030D-6E8A-4147-A177-3AD203B41FA5}">
                      <a16:colId xmlns:a16="http://schemas.microsoft.com/office/drawing/2014/main" val="1396624407"/>
                    </a:ext>
                  </a:extLst>
                </a:gridCol>
                <a:gridCol w="1224136">
                  <a:extLst>
                    <a:ext uri="{9D8B030D-6E8A-4147-A177-3AD203B41FA5}">
                      <a16:colId xmlns:a16="http://schemas.microsoft.com/office/drawing/2014/main" val="4116666432"/>
                    </a:ext>
                  </a:extLst>
                </a:gridCol>
                <a:gridCol w="1584176">
                  <a:extLst>
                    <a:ext uri="{9D8B030D-6E8A-4147-A177-3AD203B41FA5}">
                      <a16:colId xmlns:a16="http://schemas.microsoft.com/office/drawing/2014/main" val="390741099"/>
                    </a:ext>
                  </a:extLst>
                </a:gridCol>
                <a:gridCol w="1368152">
                  <a:extLst>
                    <a:ext uri="{9D8B030D-6E8A-4147-A177-3AD203B41FA5}">
                      <a16:colId xmlns:a16="http://schemas.microsoft.com/office/drawing/2014/main" val="2324750833"/>
                    </a:ext>
                  </a:extLst>
                </a:gridCol>
                <a:gridCol w="1475656">
                  <a:extLst>
                    <a:ext uri="{9D8B030D-6E8A-4147-A177-3AD203B41FA5}">
                      <a16:colId xmlns:a16="http://schemas.microsoft.com/office/drawing/2014/main" val="3313761418"/>
                    </a:ext>
                  </a:extLst>
                </a:gridCol>
              </a:tblGrid>
              <a:tr h="858795">
                <a:tc>
                  <a:txBody>
                    <a:bodyPr/>
                    <a:lstStyle/>
                    <a:p>
                      <a:pPr algn="ctr"/>
                      <a:r>
                        <a:rPr lang="en-US" altLang="zh-CN" b="0" dirty="0">
                          <a:solidFill>
                            <a:schemeClr val="tx1"/>
                          </a:solidFill>
                        </a:rPr>
                        <a:t>8</a:t>
                      </a:r>
                      <a:endParaRPr lang="zh-CN" altLang="en-US" b="0" dirty="0">
                        <a:solidFill>
                          <a:schemeClr val="tx1"/>
                        </a:solidFill>
                      </a:endParaRPr>
                    </a:p>
                  </a:txBody>
                  <a:tcPr>
                    <a:solidFill>
                      <a:schemeClr val="accent1">
                        <a:lumMod val="20000"/>
                        <a:lumOff val="80000"/>
                      </a:schemeClr>
                    </a:solidFill>
                  </a:tcPr>
                </a:tc>
                <a:tc>
                  <a:txBody>
                    <a:bodyPr/>
                    <a:lstStyle/>
                    <a:p>
                      <a:r>
                        <a:rPr lang="en-US" altLang="zh-CN" b="0" dirty="0">
                          <a:solidFill>
                            <a:schemeClr val="tx1"/>
                          </a:solidFill>
                        </a:rPr>
                        <a:t>Supporting plate</a:t>
                      </a:r>
                    </a:p>
                    <a:p>
                      <a:r>
                        <a:rPr lang="en-US" altLang="zh-CN" b="0" dirty="0">
                          <a:solidFill>
                            <a:schemeClr val="tx1"/>
                          </a:solidFill>
                        </a:rPr>
                        <a:t>and screw package</a:t>
                      </a:r>
                    </a:p>
                    <a:p>
                      <a:r>
                        <a:rPr lang="en-US" altLang="zh-CN" b="0" dirty="0">
                          <a:solidFill>
                            <a:schemeClr val="tx1"/>
                          </a:solidFill>
                        </a:rPr>
                        <a:t>With PCB</a:t>
                      </a:r>
                      <a:endParaRPr lang="zh-CN" altLang="en-US" b="0" dirty="0">
                        <a:solidFill>
                          <a:schemeClr val="tx1"/>
                        </a:solidFill>
                      </a:endParaRPr>
                    </a:p>
                  </a:txBody>
                  <a:tcPr>
                    <a:solidFill>
                      <a:schemeClr val="accent1">
                        <a:lumMod val="20000"/>
                        <a:lumOff val="80000"/>
                      </a:schemeClr>
                    </a:solidFill>
                  </a:tcPr>
                </a:tc>
                <a:tc>
                  <a:txBody>
                    <a:bodyPr/>
                    <a:lstStyle/>
                    <a:p>
                      <a:endParaRPr lang="zh-CN" altLang="en-US" dirty="0"/>
                    </a:p>
                  </a:txBody>
                  <a:tcPr>
                    <a:solidFill>
                      <a:schemeClr val="accent1">
                        <a:lumMod val="20000"/>
                        <a:lumOff val="80000"/>
                      </a:schemeClr>
                    </a:solidFill>
                  </a:tcPr>
                </a:tc>
                <a:tc>
                  <a:txBody>
                    <a:bodyPr/>
                    <a:lstStyle/>
                    <a:p>
                      <a:pPr algn="ctr"/>
                      <a:r>
                        <a:rPr lang="en-US" altLang="zh-CN" b="0" dirty="0">
                          <a:solidFill>
                            <a:schemeClr val="tx1"/>
                          </a:solidFill>
                        </a:rPr>
                        <a:t>170</a:t>
                      </a:r>
                      <a:endParaRPr lang="zh-CN" altLang="en-US" b="0" dirty="0">
                        <a:solidFill>
                          <a:schemeClr val="tx1"/>
                        </a:solidFill>
                      </a:endParaRPr>
                    </a:p>
                  </a:txBody>
                  <a:tcPr>
                    <a:solidFill>
                      <a:schemeClr val="accent1">
                        <a:lumMod val="20000"/>
                        <a:lumOff val="80000"/>
                      </a:schemeClr>
                    </a:solidFill>
                  </a:tcPr>
                </a:tc>
                <a:tc>
                  <a:txBody>
                    <a:bodyPr/>
                    <a:lstStyle/>
                    <a:p>
                      <a:pPr algn="ctr"/>
                      <a:r>
                        <a:rPr lang="en-US" altLang="zh-CN" b="0" dirty="0">
                          <a:solidFill>
                            <a:schemeClr val="tx1"/>
                          </a:solidFill>
                        </a:rPr>
                        <a:t>1</a:t>
                      </a:r>
                      <a:endParaRPr lang="zh-CN" altLang="en-US" b="0" dirty="0">
                        <a:solidFill>
                          <a:schemeClr val="tx1"/>
                        </a:solidFill>
                      </a:endParaRPr>
                    </a:p>
                  </a:txBody>
                  <a:tcPr>
                    <a:solidFill>
                      <a:schemeClr val="accent1">
                        <a:lumMod val="20000"/>
                        <a:lumOff val="80000"/>
                      </a:schemeClr>
                    </a:solidFill>
                  </a:tcPr>
                </a:tc>
                <a:tc>
                  <a:txBody>
                    <a:bodyPr/>
                    <a:lstStyle/>
                    <a:p>
                      <a:pPr algn="ctr"/>
                      <a:endParaRPr lang="zh-CN" altLang="en-US" b="0"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076885733"/>
                  </a:ext>
                </a:extLst>
              </a:tr>
              <a:tr h="343518">
                <a:tc gridSpan="2">
                  <a:txBody>
                    <a:bodyPr/>
                    <a:lstStyle/>
                    <a:p>
                      <a:pPr algn="ctr"/>
                      <a:r>
                        <a:rPr lang="en-US" altLang="zh-CN" dirty="0"/>
                        <a:t>Budget</a:t>
                      </a:r>
                      <a:endParaRPr lang="zh-CN" altLang="en-US" dirty="0"/>
                    </a:p>
                  </a:txBody>
                  <a:tcPr/>
                </a:tc>
                <a:tc hMerge="1">
                  <a:txBody>
                    <a:bodyPr/>
                    <a:lstStyle/>
                    <a:p>
                      <a:endParaRPr lang="zh-CN" altLang="en-US" dirty="0"/>
                    </a:p>
                  </a:txBody>
                  <a:tcPr/>
                </a:tc>
                <a:tc gridSpan="2">
                  <a:txBody>
                    <a:bodyPr/>
                    <a:lstStyle/>
                    <a:p>
                      <a:pPr algn="ctr"/>
                      <a:r>
                        <a:rPr lang="en-US" altLang="zh-CN" dirty="0"/>
                        <a:t>1000 CYN</a:t>
                      </a:r>
                      <a:endParaRPr lang="zh-CN" altLang="en-US" dirty="0"/>
                    </a:p>
                  </a:txBody>
                  <a:tcPr/>
                </a:tc>
                <a:tc hMerge="1">
                  <a:txBody>
                    <a:bodyPr/>
                    <a:lstStyle/>
                    <a:p>
                      <a:endParaRPr lang="zh-CN" altLang="en-US" dirty="0"/>
                    </a:p>
                  </a:txBody>
                  <a:tcPr/>
                </a:tc>
                <a:tc>
                  <a:txBody>
                    <a:bodyPr/>
                    <a:lstStyle/>
                    <a:p>
                      <a:pPr algn="ctr"/>
                      <a:r>
                        <a:rPr lang="en-US" altLang="zh-CN" dirty="0"/>
                        <a:t>Total cost</a:t>
                      </a:r>
                      <a:endParaRPr lang="zh-CN" altLang="en-US" dirty="0"/>
                    </a:p>
                  </a:txBody>
                  <a:tcPr/>
                </a:tc>
                <a:tc>
                  <a:txBody>
                    <a:bodyPr/>
                    <a:lstStyle/>
                    <a:p>
                      <a:pPr algn="ctr"/>
                      <a:r>
                        <a:rPr lang="en-US" altLang="zh-CN" dirty="0"/>
                        <a:t>879</a:t>
                      </a:r>
                      <a:endParaRPr lang="zh-CN" altLang="en-US" dirty="0"/>
                    </a:p>
                  </a:txBody>
                  <a:tcPr/>
                </a:tc>
                <a:extLst>
                  <a:ext uri="{0D108BD9-81ED-4DB2-BD59-A6C34878D82A}">
                    <a16:rowId xmlns:a16="http://schemas.microsoft.com/office/drawing/2014/main" val="2651646863"/>
                  </a:ext>
                </a:extLst>
              </a:tr>
            </a:tbl>
          </a:graphicData>
        </a:graphic>
      </p:graphicFrame>
    </p:spTree>
    <p:extLst>
      <p:ext uri="{BB962C8B-B14F-4D97-AF65-F5344CB8AC3E}">
        <p14:creationId xmlns:p14="http://schemas.microsoft.com/office/powerpoint/2010/main" val="14641405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11510"/>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BAC37981-B883-43E0-989C-C6DE423664E7}"/>
              </a:ext>
            </a:extLst>
          </p:cNvPr>
          <p:cNvGrpSpPr/>
          <p:nvPr/>
        </p:nvGrpSpPr>
        <p:grpSpPr>
          <a:xfrm>
            <a:off x="1475656" y="1650224"/>
            <a:ext cx="6146517" cy="1569598"/>
            <a:chOff x="1475656" y="1650224"/>
            <a:chExt cx="6146517" cy="1569598"/>
          </a:xfrm>
        </p:grpSpPr>
        <p:sp>
          <p:nvSpPr>
            <p:cNvPr id="26" name="文本框 2"/>
            <p:cNvSpPr txBox="1"/>
            <p:nvPr/>
          </p:nvSpPr>
          <p:spPr>
            <a:xfrm>
              <a:off x="1475656" y="1650224"/>
              <a:ext cx="1431677" cy="1569598"/>
            </a:xfrm>
            <a:prstGeom prst="rect">
              <a:avLst/>
            </a:prstGeom>
            <a:noFill/>
          </p:spPr>
          <p:txBody>
            <a:bodyPr wrap="none" lIns="91378" tIns="45689" rIns="91378" bIns="45689"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kumimoji="1" lang="en-US" altLang="zh-CN" sz="9600" dirty="0">
                  <a:solidFill>
                    <a:schemeClr val="bg1"/>
                  </a:solidFill>
                  <a:ea typeface="Microsoft YaHei" charset="0"/>
                  <a:cs typeface="Microsoft YaHei" charset="0"/>
                </a:rPr>
                <a:t>02</a:t>
              </a:r>
              <a:endParaRPr kumimoji="1" lang="zh-CN" altLang="en-US" sz="9600" dirty="0">
                <a:solidFill>
                  <a:schemeClr val="bg1"/>
                </a:solidFill>
                <a:ea typeface="Microsoft YaHei" charset="0"/>
                <a:cs typeface="Microsoft YaHei" charset="0"/>
              </a:endParaRPr>
            </a:p>
          </p:txBody>
        </p:sp>
        <p:sp>
          <p:nvSpPr>
            <p:cNvPr id="33" name="文本框 4"/>
            <p:cNvSpPr txBox="1"/>
            <p:nvPr/>
          </p:nvSpPr>
          <p:spPr>
            <a:xfrm>
              <a:off x="3491880" y="1984655"/>
              <a:ext cx="4130293" cy="923263"/>
            </a:xfrm>
            <a:prstGeom prst="rect">
              <a:avLst/>
            </a:prstGeom>
            <a:noFill/>
          </p:spPr>
          <p:txBody>
            <a:bodyPr wrap="none" lIns="91374" tIns="45687" rIns="91374" bIns="45687" rtlCol="0">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ltLang="zh-CN" sz="5400" dirty="0">
                  <a:solidFill>
                    <a:schemeClr val="bg1"/>
                  </a:solidFill>
                  <a:latin typeface="微软雅黑" panose="020B0503020204020204" pitchFamily="34" charset="-122"/>
                  <a:ea typeface="微软雅黑" panose="020B0503020204020204" pitchFamily="34" charset="-122"/>
                </a:rPr>
                <a:t>Line Tracing</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F47407B4-EC1B-4B23-A4EE-CC158A7DD71A}"/>
              </a:ext>
            </a:extLst>
          </p:cNvPr>
          <p:cNvSpPr txBox="1"/>
          <p:nvPr/>
        </p:nvSpPr>
        <p:spPr>
          <a:xfrm>
            <a:off x="3635896" y="3075806"/>
            <a:ext cx="2592288" cy="400110"/>
          </a:xfrm>
          <a:prstGeom prst="rect">
            <a:avLst/>
          </a:prstGeom>
          <a:noFill/>
        </p:spPr>
        <p:txBody>
          <a:bodyPr wrap="square" rtlCol="0">
            <a:spAutoFit/>
          </a:bodyPr>
          <a:lstStyle/>
          <a:p>
            <a:r>
              <a:rPr lang="en-US" altLang="zh-CN" sz="2000" dirty="0">
                <a:solidFill>
                  <a:schemeClr val="bg1"/>
                </a:solidFill>
              </a:rPr>
              <a:t>Speaker:</a:t>
            </a:r>
            <a:r>
              <a:rPr lang="zh-CN" altLang="en-US" sz="2000" dirty="0">
                <a:solidFill>
                  <a:schemeClr val="bg1"/>
                </a:solidFill>
              </a:rPr>
              <a:t> </a:t>
            </a:r>
            <a:r>
              <a:rPr lang="en-US" altLang="zh-CN" sz="2000" dirty="0">
                <a:solidFill>
                  <a:schemeClr val="bg1"/>
                </a:solidFill>
              </a:rPr>
              <a:t>Han Liu</a:t>
            </a:r>
            <a:endParaRPr lang="zh-CN" altLang="en-US" sz="2000" dirty="0">
              <a:solidFill>
                <a:schemeClr val="bg1"/>
              </a:solidFill>
            </a:endParaRPr>
          </a:p>
        </p:txBody>
      </p:sp>
    </p:spTree>
    <p:custDataLst>
      <p:tags r:id="rId1"/>
    </p:custDataLst>
    <p:extLst>
      <p:ext uri="{BB962C8B-B14F-4D97-AF65-F5344CB8AC3E}">
        <p14:creationId xmlns:p14="http://schemas.microsoft.com/office/powerpoint/2010/main" val="22487399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68"/>
          <p:cNvSpPr txBox="1">
            <a:spLocks noChangeArrowheads="1"/>
          </p:cNvSpPr>
          <p:nvPr/>
        </p:nvSpPr>
        <p:spPr bwMode="auto">
          <a:xfrm>
            <a:off x="2642942" y="-39633"/>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id-ID" altLang="zh-CN" sz="2800" b="1" dirty="0">
                <a:solidFill>
                  <a:schemeClr val="bg1"/>
                </a:solidFill>
                <a:latin typeface="Roboto" pitchFamily="2" charset="0"/>
                <a:ea typeface="Roboto" pitchFamily="2" charset="0"/>
                <a:cs typeface="Roboto" pitchFamily="2" charset="0"/>
              </a:rPr>
              <a:t> </a:t>
            </a:r>
            <a:r>
              <a:rPr lang="en-US" altLang="zh-CN" sz="2800" b="1" dirty="0">
                <a:solidFill>
                  <a:schemeClr val="bg1"/>
                </a:solidFill>
                <a:latin typeface="Roboto" pitchFamily="2" charset="0"/>
                <a:ea typeface="Roboto" pitchFamily="2" charset="0"/>
                <a:cs typeface="Roboto" pitchFamily="2" charset="0"/>
              </a:rPr>
              <a:t>Overview</a:t>
            </a:r>
            <a:endParaRPr lang="id-ID" altLang="zh-CN" sz="2800" b="1" dirty="0">
              <a:solidFill>
                <a:schemeClr val="bg1"/>
              </a:solidFill>
              <a:latin typeface="Roboto" pitchFamily="2" charset="0"/>
              <a:ea typeface="Roboto" pitchFamily="2" charset="0"/>
              <a:cs typeface="Roboto" pitchFamily="2" charset="0"/>
            </a:endParaRPr>
          </a:p>
        </p:txBody>
      </p: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grpSp>
        <p:nvGrpSpPr>
          <p:cNvPr id="6" name="Group 6"/>
          <p:cNvGrpSpPr>
            <a:grpSpLocks/>
          </p:cNvGrpSpPr>
          <p:nvPr/>
        </p:nvGrpSpPr>
        <p:grpSpPr bwMode="auto">
          <a:xfrm>
            <a:off x="549773" y="2255353"/>
            <a:ext cx="658417" cy="647701"/>
            <a:chOff x="3760631" y="2078243"/>
            <a:chExt cx="989462" cy="988804"/>
          </a:xfrm>
        </p:grpSpPr>
        <p:sp>
          <p:nvSpPr>
            <p:cNvPr id="7" name="Rectangle 7"/>
            <p:cNvSpPr/>
            <p:nvPr/>
          </p:nvSpPr>
          <p:spPr>
            <a:xfrm>
              <a:off x="3760631" y="2203629"/>
              <a:ext cx="875110" cy="863418"/>
            </a:xfrm>
            <a:prstGeom prst="rect">
              <a:avLst/>
            </a:prstGeom>
            <a:solidFill>
              <a:srgbClr val="16294C">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8" name="Rectangle 8"/>
            <p:cNvSpPr/>
            <p:nvPr/>
          </p:nvSpPr>
          <p:spPr>
            <a:xfrm>
              <a:off x="3874983" y="2078243"/>
              <a:ext cx="875110" cy="863418"/>
            </a:xfrm>
            <a:prstGeom prst="rect">
              <a:avLst/>
            </a:prstGeom>
            <a:solidFill>
              <a:srgbClr val="16294C">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9" name="Oval 9"/>
            <p:cNvSpPr/>
            <p:nvPr/>
          </p:nvSpPr>
          <p:spPr>
            <a:xfrm>
              <a:off x="3816219" y="2135381"/>
              <a:ext cx="876698"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1</a:t>
              </a:r>
            </a:p>
          </p:txBody>
        </p:sp>
      </p:grpSp>
      <p:grpSp>
        <p:nvGrpSpPr>
          <p:cNvPr id="19" name="Group 19"/>
          <p:cNvGrpSpPr>
            <a:grpSpLocks/>
          </p:cNvGrpSpPr>
          <p:nvPr/>
        </p:nvGrpSpPr>
        <p:grpSpPr bwMode="auto">
          <a:xfrm>
            <a:off x="552155" y="3354437"/>
            <a:ext cx="656035" cy="640076"/>
            <a:chOff x="3760631" y="2078243"/>
            <a:chExt cx="989462" cy="988804"/>
          </a:xfrm>
        </p:grpSpPr>
        <p:sp>
          <p:nvSpPr>
            <p:cNvPr id="20" name="Rectangle 20"/>
            <p:cNvSpPr/>
            <p:nvPr/>
          </p:nvSpPr>
          <p:spPr>
            <a:xfrm>
              <a:off x="3760631" y="2203629"/>
              <a:ext cx="875293" cy="863418"/>
            </a:xfrm>
            <a:prstGeom prst="rect">
              <a:avLst/>
            </a:prstGeom>
            <a:solidFill>
              <a:srgbClr val="90BC33">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21" name="Rectangle 21"/>
            <p:cNvSpPr/>
            <p:nvPr/>
          </p:nvSpPr>
          <p:spPr>
            <a:xfrm>
              <a:off x="3874800" y="2078243"/>
              <a:ext cx="875293" cy="863418"/>
            </a:xfrm>
            <a:prstGeom prst="rect">
              <a:avLst/>
            </a:prstGeom>
            <a:solidFill>
              <a:srgbClr val="90BC33">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22" name="Oval 22"/>
            <p:cNvSpPr/>
            <p:nvPr/>
          </p:nvSpPr>
          <p:spPr>
            <a:xfrm>
              <a:off x="3816129" y="2135381"/>
              <a:ext cx="876879"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2</a:t>
              </a:r>
            </a:p>
          </p:txBody>
        </p:sp>
      </p:grpSp>
      <p:grpSp>
        <p:nvGrpSpPr>
          <p:cNvPr id="26" name="Group 26"/>
          <p:cNvGrpSpPr>
            <a:grpSpLocks/>
          </p:cNvGrpSpPr>
          <p:nvPr/>
        </p:nvGrpSpPr>
        <p:grpSpPr bwMode="auto">
          <a:xfrm>
            <a:off x="5862390" y="2257721"/>
            <a:ext cx="656036" cy="615639"/>
            <a:chOff x="3760631" y="2078243"/>
            <a:chExt cx="989462" cy="988804"/>
          </a:xfrm>
        </p:grpSpPr>
        <p:sp>
          <p:nvSpPr>
            <p:cNvPr id="27" name="Rectangle 27"/>
            <p:cNvSpPr/>
            <p:nvPr/>
          </p:nvSpPr>
          <p:spPr>
            <a:xfrm>
              <a:off x="3760631" y="2203629"/>
              <a:ext cx="875110" cy="863418"/>
            </a:xfrm>
            <a:prstGeom prst="rect">
              <a:avLst/>
            </a:prstGeom>
            <a:solidFill>
              <a:srgbClr val="DF361F">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28" name="Rectangle 28"/>
            <p:cNvSpPr/>
            <p:nvPr/>
          </p:nvSpPr>
          <p:spPr>
            <a:xfrm>
              <a:off x="3874983" y="2078243"/>
              <a:ext cx="875110" cy="863418"/>
            </a:xfrm>
            <a:prstGeom prst="rect">
              <a:avLst/>
            </a:prstGeom>
            <a:solidFill>
              <a:srgbClr val="DF361F">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29" name="Oval 29"/>
            <p:cNvSpPr/>
            <p:nvPr/>
          </p:nvSpPr>
          <p:spPr>
            <a:xfrm>
              <a:off x="3816219" y="2135381"/>
              <a:ext cx="876698"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1</a:t>
              </a:r>
            </a:p>
          </p:txBody>
        </p:sp>
      </p:grpSp>
      <p:grpSp>
        <p:nvGrpSpPr>
          <p:cNvPr id="30" name="Group 30"/>
          <p:cNvGrpSpPr>
            <a:grpSpLocks/>
          </p:cNvGrpSpPr>
          <p:nvPr/>
        </p:nvGrpSpPr>
        <p:grpSpPr bwMode="auto">
          <a:xfrm>
            <a:off x="5862390" y="3350061"/>
            <a:ext cx="656036" cy="637515"/>
            <a:chOff x="3760631" y="2078243"/>
            <a:chExt cx="989462" cy="988804"/>
          </a:xfrm>
        </p:grpSpPr>
        <p:sp>
          <p:nvSpPr>
            <p:cNvPr id="31" name="Rectangle 31"/>
            <p:cNvSpPr/>
            <p:nvPr/>
          </p:nvSpPr>
          <p:spPr>
            <a:xfrm>
              <a:off x="3760631" y="2203629"/>
              <a:ext cx="875110" cy="863418"/>
            </a:xfrm>
            <a:prstGeom prst="rect">
              <a:avLst/>
            </a:prstGeom>
            <a:solidFill>
              <a:srgbClr val="44546A">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32" name="Rectangle 32"/>
            <p:cNvSpPr/>
            <p:nvPr/>
          </p:nvSpPr>
          <p:spPr>
            <a:xfrm>
              <a:off x="3874983" y="2078243"/>
              <a:ext cx="875110" cy="863418"/>
            </a:xfrm>
            <a:prstGeom prst="rect">
              <a:avLst/>
            </a:prstGeom>
            <a:solidFill>
              <a:srgbClr val="44546A">
                <a:alpha val="70000"/>
              </a:srgbClr>
            </a:solidFill>
            <a:ln w="12700" cap="flat" cmpd="sng" algn="ctr">
              <a:noFill/>
              <a:prstDash val="solid"/>
              <a:miter lim="800000"/>
            </a:ln>
            <a:effectLst/>
          </p:spPr>
          <p:txBody>
            <a:bodyPr anchor="ctr"/>
            <a:lstStyle/>
            <a:p>
              <a:pPr algn="ctr">
                <a:defRPr/>
              </a:pPr>
              <a:endParaRPr lang="en-US" sz="1000" kern="0">
                <a:solidFill>
                  <a:prstClr val="white"/>
                </a:solidFill>
                <a:latin typeface="Calibri" panose="020F0502020204030204"/>
              </a:endParaRPr>
            </a:p>
          </p:txBody>
        </p:sp>
        <p:sp>
          <p:nvSpPr>
            <p:cNvPr id="33" name="Oval 33"/>
            <p:cNvSpPr/>
            <p:nvPr/>
          </p:nvSpPr>
          <p:spPr>
            <a:xfrm>
              <a:off x="3816219" y="2135381"/>
              <a:ext cx="876698" cy="877702"/>
            </a:xfrm>
            <a:prstGeom prst="ellipse">
              <a:avLst/>
            </a:prstGeom>
            <a:noFill/>
            <a:ln w="6350" cap="flat" cmpd="sng" algn="ctr">
              <a:noFill/>
              <a:prstDash val="solid"/>
              <a:miter lim="800000"/>
            </a:ln>
            <a:effectLst/>
          </p:spPr>
          <p:txBody>
            <a:bodyPr anchor="ctr"/>
            <a:lstStyle/>
            <a:p>
              <a:pPr algn="ctr">
                <a:defRPr/>
              </a:pPr>
              <a:r>
                <a:rPr lang="en-US" sz="3000" kern="0" dirty="0">
                  <a:solidFill>
                    <a:prstClr val="white"/>
                  </a:solidFill>
                  <a:latin typeface="Sosa" pitchFamily="2" charset="0"/>
                </a:rPr>
                <a:t>2</a:t>
              </a:r>
            </a:p>
          </p:txBody>
        </p:sp>
      </p:grpSp>
      <p:sp>
        <p:nvSpPr>
          <p:cNvPr id="40" name="椭圆 39">
            <a:extLst>
              <a:ext uri="{FF2B5EF4-FFF2-40B4-BE49-F238E27FC236}">
                <a16:creationId xmlns:a16="http://schemas.microsoft.com/office/drawing/2014/main" id="{3B5831A0-D6DD-4A7F-881B-CA3D520BFA79}"/>
              </a:ext>
            </a:extLst>
          </p:cNvPr>
          <p:cNvSpPr/>
          <p:nvPr/>
        </p:nvSpPr>
        <p:spPr>
          <a:xfrm>
            <a:off x="547518" y="623594"/>
            <a:ext cx="2584322" cy="127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b="1" dirty="0">
                <a:solidFill>
                  <a:schemeClr val="bg1"/>
                </a:solidFill>
              </a:rPr>
              <a:t>Part 1 </a:t>
            </a:r>
          </a:p>
          <a:p>
            <a:pPr algn="ctr"/>
            <a:r>
              <a:rPr kumimoji="1" lang="en-US" altLang="zh-CN" dirty="0">
                <a:solidFill>
                  <a:schemeClr val="bg1"/>
                </a:solidFill>
              </a:rPr>
              <a:t>Image Processing</a:t>
            </a:r>
            <a:endParaRPr kumimoji="1" lang="zh-CN" altLang="en-US" dirty="0">
              <a:solidFill>
                <a:schemeClr val="bg1"/>
              </a:solidFill>
            </a:endParaRPr>
          </a:p>
        </p:txBody>
      </p:sp>
      <p:sp>
        <p:nvSpPr>
          <p:cNvPr id="41" name="椭圆 40">
            <a:extLst>
              <a:ext uri="{FF2B5EF4-FFF2-40B4-BE49-F238E27FC236}">
                <a16:creationId xmlns:a16="http://schemas.microsoft.com/office/drawing/2014/main" id="{68AB41E3-9DC0-4C94-92DA-8ED76DB13368}"/>
              </a:ext>
            </a:extLst>
          </p:cNvPr>
          <p:cNvSpPr/>
          <p:nvPr/>
        </p:nvSpPr>
        <p:spPr>
          <a:xfrm>
            <a:off x="5868144" y="623594"/>
            <a:ext cx="2584322" cy="1277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b="1" dirty="0">
                <a:solidFill>
                  <a:schemeClr val="bg1"/>
                </a:solidFill>
              </a:rPr>
              <a:t>Part 2 </a:t>
            </a:r>
          </a:p>
          <a:p>
            <a:pPr algn="ctr"/>
            <a:r>
              <a:rPr kumimoji="1" lang="en-US" altLang="zh-CN" dirty="0">
                <a:solidFill>
                  <a:schemeClr val="bg1"/>
                </a:solidFill>
              </a:rPr>
              <a:t>Motor Control</a:t>
            </a:r>
            <a:endParaRPr kumimoji="1" lang="zh-CN" altLang="en-US" dirty="0">
              <a:solidFill>
                <a:schemeClr val="bg1"/>
              </a:solidFill>
            </a:endParaRPr>
          </a:p>
        </p:txBody>
      </p:sp>
      <p:sp>
        <p:nvSpPr>
          <p:cNvPr id="42" name="Content Placeholder 2">
            <a:extLst>
              <a:ext uri="{FF2B5EF4-FFF2-40B4-BE49-F238E27FC236}">
                <a16:creationId xmlns:a16="http://schemas.microsoft.com/office/drawing/2014/main" id="{761D0438-8AA2-4D09-AD09-58476E21083B}"/>
              </a:ext>
            </a:extLst>
          </p:cNvPr>
          <p:cNvSpPr txBox="1">
            <a:spLocks/>
          </p:cNvSpPr>
          <p:nvPr/>
        </p:nvSpPr>
        <p:spPr bwMode="auto">
          <a:xfrm>
            <a:off x="1274390" y="2446015"/>
            <a:ext cx="232291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1600" kern="0" dirty="0">
                <a:solidFill>
                  <a:srgbClr val="16294C"/>
                </a:solidFill>
              </a:rPr>
              <a:t>Color discrimination</a:t>
            </a:r>
          </a:p>
        </p:txBody>
      </p:sp>
      <p:sp>
        <p:nvSpPr>
          <p:cNvPr id="43" name="Content Placeholder 2">
            <a:extLst>
              <a:ext uri="{FF2B5EF4-FFF2-40B4-BE49-F238E27FC236}">
                <a16:creationId xmlns:a16="http://schemas.microsoft.com/office/drawing/2014/main" id="{B110C382-7DCA-4E74-847C-EB4B3425AF43}"/>
              </a:ext>
            </a:extLst>
          </p:cNvPr>
          <p:cNvSpPr txBox="1">
            <a:spLocks/>
          </p:cNvSpPr>
          <p:nvPr/>
        </p:nvSpPr>
        <p:spPr bwMode="auto">
          <a:xfrm>
            <a:off x="1277953" y="3508575"/>
            <a:ext cx="327112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1600" kern="0" dirty="0">
                <a:solidFill>
                  <a:srgbClr val="16294C"/>
                </a:solidFill>
              </a:rPr>
              <a:t>Coarse-grained discrimination</a:t>
            </a:r>
          </a:p>
        </p:txBody>
      </p:sp>
      <p:sp>
        <p:nvSpPr>
          <p:cNvPr id="44" name="Content Placeholder 2">
            <a:extLst>
              <a:ext uri="{FF2B5EF4-FFF2-40B4-BE49-F238E27FC236}">
                <a16:creationId xmlns:a16="http://schemas.microsoft.com/office/drawing/2014/main" id="{0AF122A7-FA9E-4B71-898A-A0E10FE37BC6}"/>
              </a:ext>
            </a:extLst>
          </p:cNvPr>
          <p:cNvSpPr txBox="1">
            <a:spLocks/>
          </p:cNvSpPr>
          <p:nvPr/>
        </p:nvSpPr>
        <p:spPr bwMode="auto">
          <a:xfrm>
            <a:off x="6557388" y="2421312"/>
            <a:ext cx="25866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1600" kern="0" dirty="0">
                <a:solidFill>
                  <a:srgbClr val="16294C"/>
                </a:solidFill>
              </a:rPr>
              <a:t>Calculate central coordinates</a:t>
            </a:r>
          </a:p>
        </p:txBody>
      </p:sp>
      <p:sp>
        <p:nvSpPr>
          <p:cNvPr id="45" name="Content Placeholder 2">
            <a:extLst>
              <a:ext uri="{FF2B5EF4-FFF2-40B4-BE49-F238E27FC236}">
                <a16:creationId xmlns:a16="http://schemas.microsoft.com/office/drawing/2014/main" id="{9A685ED9-8C18-4DBD-B505-2867CA8EAA29}"/>
              </a:ext>
            </a:extLst>
          </p:cNvPr>
          <p:cNvSpPr txBox="1">
            <a:spLocks/>
          </p:cNvSpPr>
          <p:nvPr/>
        </p:nvSpPr>
        <p:spPr bwMode="auto">
          <a:xfrm>
            <a:off x="6557388" y="3516653"/>
            <a:ext cx="25866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8" tIns="34289" rIns="68528" bIns="34289"/>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fontAlgn="base">
              <a:lnSpc>
                <a:spcPct val="100000"/>
              </a:lnSpc>
              <a:spcBef>
                <a:spcPct val="20000"/>
              </a:spcBef>
              <a:spcAft>
                <a:spcPct val="0"/>
              </a:spcAft>
              <a:buNone/>
            </a:pPr>
            <a:r>
              <a:rPr lang="en-US" altLang="zh-CN" sz="1600" kern="0" dirty="0">
                <a:solidFill>
                  <a:srgbClr val="16294C"/>
                </a:solidFill>
              </a:rPr>
              <a:t>Forward Direction Correction</a:t>
            </a:r>
          </a:p>
        </p:txBody>
      </p:sp>
      <p:sp>
        <p:nvSpPr>
          <p:cNvPr id="47" name="矩形 46">
            <a:extLst>
              <a:ext uri="{FF2B5EF4-FFF2-40B4-BE49-F238E27FC236}">
                <a16:creationId xmlns:a16="http://schemas.microsoft.com/office/drawing/2014/main" id="{C7F377C5-08E6-4023-A491-6F5CAAF0DC38}"/>
              </a:ext>
            </a:extLst>
          </p:cNvPr>
          <p:cNvSpPr/>
          <p:nvPr/>
        </p:nvSpPr>
        <p:spPr>
          <a:xfrm rot="16200000">
            <a:off x="2484419" y="2423143"/>
            <a:ext cx="4180404" cy="58130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0" tIns="0" rIns="0" bIns="0" anchor="ctr"/>
          <a:lstStyle/>
          <a:p>
            <a:pPr algn="ctr" defTabSz="685629">
              <a:defRPr/>
            </a:pPr>
            <a:endPar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699485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par>
                                <p:cTn id="10" presetID="5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Scale>
                                      <p:cBhvr>
                                        <p:cTn id="12"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9"/>
                                        </p:tgtEl>
                                        <p:attrNameLst>
                                          <p:attrName>ppt_x</p:attrName>
                                          <p:attrName>ppt_y</p:attrName>
                                        </p:attrNameLst>
                                      </p:cBhvr>
                                    </p:animMotion>
                                    <p:animEffect transition="in" filter="fade">
                                      <p:cBhvr>
                                        <p:cTn id="14" dur="1000"/>
                                        <p:tgtEl>
                                          <p:spTgt spid="19"/>
                                        </p:tgtEl>
                                      </p:cBhvr>
                                    </p:animEffect>
                                  </p:childTnLst>
                                </p:cTn>
                              </p:par>
                              <p:par>
                                <p:cTn id="15" presetID="5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Scale>
                                      <p:cBhvr>
                                        <p:cTn id="1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6"/>
                                        </p:tgtEl>
                                        <p:attrNameLst>
                                          <p:attrName>ppt_x</p:attrName>
                                          <p:attrName>ppt_y</p:attrName>
                                        </p:attrNameLst>
                                      </p:cBhvr>
                                    </p:animMotion>
                                    <p:animEffect transition="in" filter="fade">
                                      <p:cBhvr>
                                        <p:cTn id="19" dur="1000"/>
                                        <p:tgtEl>
                                          <p:spTgt spid="26"/>
                                        </p:tgtEl>
                                      </p:cBhvr>
                                    </p:animEffect>
                                  </p:childTnLst>
                                </p:cTn>
                              </p:par>
                              <p:par>
                                <p:cTn id="20" presetID="52"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Scale>
                                      <p:cBhvr>
                                        <p:cTn id="2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0"/>
                                        </p:tgtEl>
                                        <p:attrNameLst>
                                          <p:attrName>ppt_x</p:attrName>
                                          <p:attrName>ppt_y</p:attrName>
                                        </p:attrNameLst>
                                      </p:cBhvr>
                                    </p:animMotion>
                                    <p:animEffect transition="in" filter="fade">
                                      <p:cBhvr>
                                        <p:cTn id="24" dur="1000"/>
                                        <p:tgtEl>
                                          <p:spTgt spid="30"/>
                                        </p:tgtEl>
                                      </p:cBhvr>
                                    </p:animEffect>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42"/>
                                        </p:tgtEl>
                                        <p:attrNameLst>
                                          <p:attrName>ppt_y</p:attrName>
                                        </p:attrNameLst>
                                      </p:cBhvr>
                                      <p:tavLst>
                                        <p:tav tm="0">
                                          <p:val>
                                            <p:strVal val="#ppt_y"/>
                                          </p:val>
                                        </p:tav>
                                        <p:tav tm="100000">
                                          <p:val>
                                            <p:strVal val="#ppt_y"/>
                                          </p:val>
                                        </p:tav>
                                      </p:tavLst>
                                    </p:anim>
                                    <p:anim calcmode="lin" valueType="num">
                                      <p:cBhvr>
                                        <p:cTn id="29"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42"/>
                                        </p:tgtEl>
                                      </p:cBhvr>
                                    </p:animEffect>
                                  </p:childTnLst>
                                </p:cTn>
                              </p:par>
                              <p:par>
                                <p:cTn id="32" presetID="41" presetClass="entr" presetSubtype="0" fill="hold" grpId="0" nodeType="withEffect">
                                  <p:stCondLst>
                                    <p:cond delay="0"/>
                                  </p:stCondLst>
                                  <p:iterate type="lt">
                                    <p:tmPct val="10000"/>
                                  </p:iterate>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43"/>
                                        </p:tgtEl>
                                        <p:attrNameLst>
                                          <p:attrName>ppt_y</p:attrName>
                                        </p:attrNameLst>
                                      </p:cBhvr>
                                      <p:tavLst>
                                        <p:tav tm="0">
                                          <p:val>
                                            <p:strVal val="#ppt_y"/>
                                          </p:val>
                                        </p:tav>
                                        <p:tav tm="100000">
                                          <p:val>
                                            <p:strVal val="#ppt_y"/>
                                          </p:val>
                                        </p:tav>
                                      </p:tavLst>
                                    </p:anim>
                                    <p:anim calcmode="lin" valueType="num">
                                      <p:cBhvr>
                                        <p:cTn id="36"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43"/>
                                        </p:tgtEl>
                                      </p:cBhvr>
                                    </p:animEffect>
                                  </p:childTnLst>
                                </p:cTn>
                              </p:par>
                              <p:par>
                                <p:cTn id="39" presetID="41" presetClass="entr" presetSubtype="0" fill="hold" grpId="0" nodeType="withEffect">
                                  <p:stCondLst>
                                    <p:cond delay="0"/>
                                  </p:stCondLst>
                                  <p:iterate type="lt">
                                    <p:tmPct val="10000"/>
                                  </p:iterate>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44"/>
                                        </p:tgtEl>
                                        <p:attrNameLst>
                                          <p:attrName>ppt_y</p:attrName>
                                        </p:attrNameLst>
                                      </p:cBhvr>
                                      <p:tavLst>
                                        <p:tav tm="0">
                                          <p:val>
                                            <p:strVal val="#ppt_y"/>
                                          </p:val>
                                        </p:tav>
                                        <p:tav tm="100000">
                                          <p:val>
                                            <p:strVal val="#ppt_y"/>
                                          </p:val>
                                        </p:tav>
                                      </p:tavLst>
                                    </p:anim>
                                    <p:anim calcmode="lin" valueType="num">
                                      <p:cBhvr>
                                        <p:cTn id="43"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44"/>
                                        </p:tgtEl>
                                      </p:cBhvr>
                                    </p:animEffect>
                                  </p:childTnLst>
                                </p:cTn>
                              </p:par>
                              <p:par>
                                <p:cTn id="46" presetID="41" presetClass="entr" presetSubtype="0" fill="hold" grpId="0" nodeType="withEffect">
                                  <p:stCondLst>
                                    <p:cond delay="0"/>
                                  </p:stCondLst>
                                  <p:iterate type="lt">
                                    <p:tmPct val="10000"/>
                                  </p:iterate>
                                  <p:childTnLst>
                                    <p:set>
                                      <p:cBhvr>
                                        <p:cTn id="47" dur="1" fill="hold">
                                          <p:stCondLst>
                                            <p:cond delay="0"/>
                                          </p:stCondLst>
                                        </p:cTn>
                                        <p:tgtEl>
                                          <p:spTgt spid="45"/>
                                        </p:tgtEl>
                                        <p:attrNameLst>
                                          <p:attrName>style.visibility</p:attrName>
                                        </p:attrNameLst>
                                      </p:cBhvr>
                                      <p:to>
                                        <p:strVal val="visible"/>
                                      </p:to>
                                    </p:set>
                                    <p:anim calcmode="lin" valueType="num">
                                      <p:cBhvr>
                                        <p:cTn id="48"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45"/>
                                        </p:tgtEl>
                                        <p:attrNameLst>
                                          <p:attrName>ppt_y</p:attrName>
                                        </p:attrNameLst>
                                      </p:cBhvr>
                                      <p:tavLst>
                                        <p:tav tm="0">
                                          <p:val>
                                            <p:strVal val="#ppt_y"/>
                                          </p:val>
                                        </p:tav>
                                        <p:tav tm="100000">
                                          <p:val>
                                            <p:strVal val="#ppt_y"/>
                                          </p:val>
                                        </p:tav>
                                      </p:tavLst>
                                    </p:anim>
                                    <p:anim calcmode="lin" valueType="num">
                                      <p:cBhvr>
                                        <p:cTn id="50"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istrator\Desktop\11111.tif"/>
          <p:cNvPicPr>
            <a:picLocks noChangeAspect="1" noChangeArrowheads="1"/>
          </p:cNvPicPr>
          <p:nvPr/>
        </p:nvPicPr>
        <p:blipFill rotWithShape="1">
          <a:blip r:embed="rId3">
            <a:extLst>
              <a:ext uri="{28A0092B-C50C-407E-A947-70E740481C1C}">
                <a14:useLocalDpi xmlns:a14="http://schemas.microsoft.com/office/drawing/2010/main" val="0"/>
              </a:ext>
            </a:extLst>
          </a:blip>
          <a:srcRect b="91703"/>
          <a:stretch/>
        </p:blipFill>
        <p:spPr bwMode="auto">
          <a:xfrm>
            <a:off x="0" y="0"/>
            <a:ext cx="9144000" cy="426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483518"/>
            <a:ext cx="87484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0" name="Rectangle 5"/>
          <p:cNvSpPr/>
          <p:nvPr/>
        </p:nvSpPr>
        <p:spPr>
          <a:xfrm>
            <a:off x="0" y="5032773"/>
            <a:ext cx="9144000" cy="110728"/>
          </a:xfrm>
          <a:prstGeom prst="rect">
            <a:avLst/>
          </a:prstGeom>
          <a:solidFill>
            <a:srgbClr val="162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29" tIns="34289" rIns="68529" bIns="34289" anchor="ctr"/>
          <a:lstStyle/>
          <a:p>
            <a:pPr algn="ctr">
              <a:defRPr/>
            </a:pPr>
            <a:endParaRPr lang="en-US"/>
          </a:p>
        </p:txBody>
      </p:sp>
      <p:grpSp>
        <p:nvGrpSpPr>
          <p:cNvPr id="80" name="Group 42"/>
          <p:cNvGrpSpPr/>
          <p:nvPr/>
        </p:nvGrpSpPr>
        <p:grpSpPr>
          <a:xfrm>
            <a:off x="950940" y="1542724"/>
            <a:ext cx="408385" cy="407195"/>
            <a:chOff x="8062913" y="1174750"/>
            <a:chExt cx="544513" cy="542926"/>
          </a:xfrm>
          <a:solidFill>
            <a:sysClr val="window" lastClr="FFFFFF"/>
          </a:solidFill>
        </p:grpSpPr>
        <p:sp>
          <p:nvSpPr>
            <p:cNvPr id="81" name="Oval 43"/>
            <p:cNvSpPr>
              <a:spLocks noChangeArrowheads="1"/>
            </p:cNvSpPr>
            <p:nvPr/>
          </p:nvSpPr>
          <p:spPr bwMode="auto">
            <a:xfrm>
              <a:off x="8153401" y="1265238"/>
              <a:ext cx="363538" cy="361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82" name="Rectangle 44"/>
            <p:cNvSpPr>
              <a:spLocks noChangeArrowheads="1"/>
            </p:cNvSpPr>
            <p:nvPr/>
          </p:nvSpPr>
          <p:spPr bwMode="auto">
            <a:xfrm>
              <a:off x="8310563" y="1174750"/>
              <a:ext cx="4603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kern="0">
                <a:solidFill>
                  <a:prstClr val="black"/>
                </a:solidFill>
              </a:endParaRPr>
            </a:p>
          </p:txBody>
        </p:sp>
        <p:sp>
          <p:nvSpPr>
            <p:cNvPr id="83" name="Rectangle 45"/>
            <p:cNvSpPr>
              <a:spLocks noChangeArrowheads="1"/>
            </p:cNvSpPr>
            <p:nvPr/>
          </p:nvSpPr>
          <p:spPr bwMode="auto">
            <a:xfrm>
              <a:off x="8542338" y="1423988"/>
              <a:ext cx="650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kern="0">
                <a:solidFill>
                  <a:prstClr val="black"/>
                </a:solidFill>
              </a:endParaRPr>
            </a:p>
          </p:txBody>
        </p:sp>
        <p:sp>
          <p:nvSpPr>
            <p:cNvPr id="84" name="Rectangle 46"/>
            <p:cNvSpPr>
              <a:spLocks noChangeArrowheads="1"/>
            </p:cNvSpPr>
            <p:nvPr/>
          </p:nvSpPr>
          <p:spPr bwMode="auto">
            <a:xfrm>
              <a:off x="8310563" y="1655763"/>
              <a:ext cx="46038"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kern="0">
                <a:solidFill>
                  <a:prstClr val="black"/>
                </a:solidFill>
              </a:endParaRPr>
            </a:p>
          </p:txBody>
        </p:sp>
        <p:sp>
          <p:nvSpPr>
            <p:cNvPr id="85" name="Rectangle 47"/>
            <p:cNvSpPr>
              <a:spLocks noChangeArrowheads="1"/>
            </p:cNvSpPr>
            <p:nvPr/>
          </p:nvSpPr>
          <p:spPr bwMode="auto">
            <a:xfrm>
              <a:off x="8062913" y="1423988"/>
              <a:ext cx="650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kern="0">
                <a:solidFill>
                  <a:prstClr val="black"/>
                </a:solidFill>
              </a:endParaRPr>
            </a:p>
          </p:txBody>
        </p:sp>
        <p:sp>
          <p:nvSpPr>
            <p:cNvPr id="86" name="Freeform 48"/>
            <p:cNvSpPr>
              <a:spLocks/>
            </p:cNvSpPr>
            <p:nvPr/>
          </p:nvSpPr>
          <p:spPr bwMode="auto">
            <a:xfrm>
              <a:off x="8464551" y="1238250"/>
              <a:ext cx="80963" cy="77788"/>
            </a:xfrm>
            <a:custGeom>
              <a:avLst/>
              <a:gdLst>
                <a:gd name="T0" fmla="*/ 51 w 51"/>
                <a:gd name="T1" fmla="*/ 20 h 49"/>
                <a:gd name="T2" fmla="*/ 21 w 51"/>
                <a:gd name="T3" fmla="*/ 49 h 49"/>
                <a:gd name="T4" fmla="*/ 0 w 51"/>
                <a:gd name="T5" fmla="*/ 29 h 49"/>
                <a:gd name="T6" fmla="*/ 29 w 51"/>
                <a:gd name="T7" fmla="*/ 0 h 49"/>
                <a:gd name="T8" fmla="*/ 51 w 51"/>
                <a:gd name="T9" fmla="*/ 20 h 49"/>
              </a:gdLst>
              <a:ahLst/>
              <a:cxnLst>
                <a:cxn ang="0">
                  <a:pos x="T0" y="T1"/>
                </a:cxn>
                <a:cxn ang="0">
                  <a:pos x="T2" y="T3"/>
                </a:cxn>
                <a:cxn ang="0">
                  <a:pos x="T4" y="T5"/>
                </a:cxn>
                <a:cxn ang="0">
                  <a:pos x="T6" y="T7"/>
                </a:cxn>
                <a:cxn ang="0">
                  <a:pos x="T8" y="T9"/>
                </a:cxn>
              </a:cxnLst>
              <a:rect l="0" t="0" r="r" b="b"/>
              <a:pathLst>
                <a:path w="51" h="49">
                  <a:moveTo>
                    <a:pt x="51" y="20"/>
                  </a:moveTo>
                  <a:lnTo>
                    <a:pt x="21" y="49"/>
                  </a:lnTo>
                  <a:lnTo>
                    <a:pt x="0" y="29"/>
                  </a:lnTo>
                  <a:lnTo>
                    <a:pt x="29" y="0"/>
                  </a:ln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87" name="Freeform 49"/>
            <p:cNvSpPr>
              <a:spLocks/>
            </p:cNvSpPr>
            <p:nvPr/>
          </p:nvSpPr>
          <p:spPr bwMode="auto">
            <a:xfrm>
              <a:off x="8464551" y="1576388"/>
              <a:ext cx="80963" cy="79375"/>
            </a:xfrm>
            <a:custGeom>
              <a:avLst/>
              <a:gdLst>
                <a:gd name="T0" fmla="*/ 21 w 51"/>
                <a:gd name="T1" fmla="*/ 0 h 50"/>
                <a:gd name="T2" fmla="*/ 51 w 51"/>
                <a:gd name="T3" fmla="*/ 30 h 50"/>
                <a:gd name="T4" fmla="*/ 29 w 51"/>
                <a:gd name="T5" fmla="*/ 50 h 50"/>
                <a:gd name="T6" fmla="*/ 0 w 51"/>
                <a:gd name="T7" fmla="*/ 22 h 50"/>
                <a:gd name="T8" fmla="*/ 21 w 51"/>
                <a:gd name="T9" fmla="*/ 0 h 50"/>
              </a:gdLst>
              <a:ahLst/>
              <a:cxnLst>
                <a:cxn ang="0">
                  <a:pos x="T0" y="T1"/>
                </a:cxn>
                <a:cxn ang="0">
                  <a:pos x="T2" y="T3"/>
                </a:cxn>
                <a:cxn ang="0">
                  <a:pos x="T4" y="T5"/>
                </a:cxn>
                <a:cxn ang="0">
                  <a:pos x="T6" y="T7"/>
                </a:cxn>
                <a:cxn ang="0">
                  <a:pos x="T8" y="T9"/>
                </a:cxn>
              </a:cxnLst>
              <a:rect l="0" t="0" r="r" b="b"/>
              <a:pathLst>
                <a:path w="51" h="50">
                  <a:moveTo>
                    <a:pt x="21" y="0"/>
                  </a:moveTo>
                  <a:lnTo>
                    <a:pt x="51" y="30"/>
                  </a:lnTo>
                  <a:lnTo>
                    <a:pt x="29" y="50"/>
                  </a:lnTo>
                  <a:lnTo>
                    <a:pt x="0" y="2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88" name="Freeform 50"/>
            <p:cNvSpPr>
              <a:spLocks/>
            </p:cNvSpPr>
            <p:nvPr/>
          </p:nvSpPr>
          <p:spPr bwMode="auto">
            <a:xfrm>
              <a:off x="8126413" y="1576388"/>
              <a:ext cx="77788" cy="79375"/>
            </a:xfrm>
            <a:custGeom>
              <a:avLst/>
              <a:gdLst>
                <a:gd name="T0" fmla="*/ 29 w 49"/>
                <a:gd name="T1" fmla="*/ 0 h 50"/>
                <a:gd name="T2" fmla="*/ 49 w 49"/>
                <a:gd name="T3" fmla="*/ 22 h 50"/>
                <a:gd name="T4" fmla="*/ 21 w 49"/>
                <a:gd name="T5" fmla="*/ 50 h 50"/>
                <a:gd name="T6" fmla="*/ 0 w 49"/>
                <a:gd name="T7" fmla="*/ 30 h 50"/>
                <a:gd name="T8" fmla="*/ 29 w 49"/>
                <a:gd name="T9" fmla="*/ 0 h 50"/>
              </a:gdLst>
              <a:ahLst/>
              <a:cxnLst>
                <a:cxn ang="0">
                  <a:pos x="T0" y="T1"/>
                </a:cxn>
                <a:cxn ang="0">
                  <a:pos x="T2" y="T3"/>
                </a:cxn>
                <a:cxn ang="0">
                  <a:pos x="T4" y="T5"/>
                </a:cxn>
                <a:cxn ang="0">
                  <a:pos x="T6" y="T7"/>
                </a:cxn>
                <a:cxn ang="0">
                  <a:pos x="T8" y="T9"/>
                </a:cxn>
              </a:cxnLst>
              <a:rect l="0" t="0" r="r" b="b"/>
              <a:pathLst>
                <a:path w="49" h="50">
                  <a:moveTo>
                    <a:pt x="29" y="0"/>
                  </a:moveTo>
                  <a:lnTo>
                    <a:pt x="49" y="22"/>
                  </a:lnTo>
                  <a:lnTo>
                    <a:pt x="21" y="50"/>
                  </a:lnTo>
                  <a:lnTo>
                    <a:pt x="0" y="3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89" name="Freeform 51"/>
            <p:cNvSpPr>
              <a:spLocks/>
            </p:cNvSpPr>
            <p:nvPr/>
          </p:nvSpPr>
          <p:spPr bwMode="auto">
            <a:xfrm>
              <a:off x="8126413" y="1238250"/>
              <a:ext cx="77788" cy="77788"/>
            </a:xfrm>
            <a:custGeom>
              <a:avLst/>
              <a:gdLst>
                <a:gd name="T0" fmla="*/ 49 w 49"/>
                <a:gd name="T1" fmla="*/ 29 h 49"/>
                <a:gd name="T2" fmla="*/ 29 w 49"/>
                <a:gd name="T3" fmla="*/ 49 h 49"/>
                <a:gd name="T4" fmla="*/ 0 w 49"/>
                <a:gd name="T5" fmla="*/ 20 h 49"/>
                <a:gd name="T6" fmla="*/ 21 w 49"/>
                <a:gd name="T7" fmla="*/ 0 h 49"/>
                <a:gd name="T8" fmla="*/ 49 w 49"/>
                <a:gd name="T9" fmla="*/ 29 h 49"/>
              </a:gdLst>
              <a:ahLst/>
              <a:cxnLst>
                <a:cxn ang="0">
                  <a:pos x="T0" y="T1"/>
                </a:cxn>
                <a:cxn ang="0">
                  <a:pos x="T2" y="T3"/>
                </a:cxn>
                <a:cxn ang="0">
                  <a:pos x="T4" y="T5"/>
                </a:cxn>
                <a:cxn ang="0">
                  <a:pos x="T6" y="T7"/>
                </a:cxn>
                <a:cxn ang="0">
                  <a:pos x="T8" y="T9"/>
                </a:cxn>
              </a:cxnLst>
              <a:rect l="0" t="0" r="r" b="b"/>
              <a:pathLst>
                <a:path w="49" h="49">
                  <a:moveTo>
                    <a:pt x="49" y="29"/>
                  </a:moveTo>
                  <a:lnTo>
                    <a:pt x="29" y="49"/>
                  </a:lnTo>
                  <a:lnTo>
                    <a:pt x="0" y="20"/>
                  </a:lnTo>
                  <a:lnTo>
                    <a:pt x="21" y="0"/>
                  </a:lnTo>
                  <a:lnTo>
                    <a:pt x="4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90" name="Freeform 52"/>
            <p:cNvSpPr>
              <a:spLocks/>
            </p:cNvSpPr>
            <p:nvPr/>
          </p:nvSpPr>
          <p:spPr bwMode="auto">
            <a:xfrm>
              <a:off x="8393113" y="1185863"/>
              <a:ext cx="66675" cy="77788"/>
            </a:xfrm>
            <a:custGeom>
              <a:avLst/>
              <a:gdLst>
                <a:gd name="T0" fmla="*/ 42 w 42"/>
                <a:gd name="T1" fmla="*/ 10 h 49"/>
                <a:gd name="T2" fmla="*/ 27 w 42"/>
                <a:gd name="T3" fmla="*/ 49 h 49"/>
                <a:gd name="T4" fmla="*/ 0 w 42"/>
                <a:gd name="T5" fmla="*/ 38 h 49"/>
                <a:gd name="T6" fmla="*/ 15 w 42"/>
                <a:gd name="T7" fmla="*/ 0 h 49"/>
                <a:gd name="T8" fmla="*/ 42 w 42"/>
                <a:gd name="T9" fmla="*/ 10 h 49"/>
              </a:gdLst>
              <a:ahLst/>
              <a:cxnLst>
                <a:cxn ang="0">
                  <a:pos x="T0" y="T1"/>
                </a:cxn>
                <a:cxn ang="0">
                  <a:pos x="T2" y="T3"/>
                </a:cxn>
                <a:cxn ang="0">
                  <a:pos x="T4" y="T5"/>
                </a:cxn>
                <a:cxn ang="0">
                  <a:pos x="T6" y="T7"/>
                </a:cxn>
                <a:cxn ang="0">
                  <a:pos x="T8" y="T9"/>
                </a:cxn>
              </a:cxnLst>
              <a:rect l="0" t="0" r="r" b="b"/>
              <a:pathLst>
                <a:path w="42" h="49">
                  <a:moveTo>
                    <a:pt x="42" y="10"/>
                  </a:moveTo>
                  <a:lnTo>
                    <a:pt x="27" y="49"/>
                  </a:lnTo>
                  <a:lnTo>
                    <a:pt x="0" y="38"/>
                  </a:lnTo>
                  <a:lnTo>
                    <a:pt x="15" y="0"/>
                  </a:lnTo>
                  <a:lnTo>
                    <a:pt x="4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91" name="Freeform 53"/>
            <p:cNvSpPr>
              <a:spLocks/>
            </p:cNvSpPr>
            <p:nvPr/>
          </p:nvSpPr>
          <p:spPr bwMode="auto">
            <a:xfrm>
              <a:off x="8516938" y="1503363"/>
              <a:ext cx="77788" cy="68263"/>
            </a:xfrm>
            <a:custGeom>
              <a:avLst/>
              <a:gdLst>
                <a:gd name="T0" fmla="*/ 12 w 49"/>
                <a:gd name="T1" fmla="*/ 0 h 43"/>
                <a:gd name="T2" fmla="*/ 49 w 49"/>
                <a:gd name="T3" fmla="*/ 16 h 43"/>
                <a:gd name="T4" fmla="*/ 39 w 49"/>
                <a:gd name="T5" fmla="*/ 43 h 43"/>
                <a:gd name="T6" fmla="*/ 0 w 49"/>
                <a:gd name="T7" fmla="*/ 28 h 43"/>
                <a:gd name="T8" fmla="*/ 12 w 49"/>
                <a:gd name="T9" fmla="*/ 0 h 43"/>
              </a:gdLst>
              <a:ahLst/>
              <a:cxnLst>
                <a:cxn ang="0">
                  <a:pos x="T0" y="T1"/>
                </a:cxn>
                <a:cxn ang="0">
                  <a:pos x="T2" y="T3"/>
                </a:cxn>
                <a:cxn ang="0">
                  <a:pos x="T4" y="T5"/>
                </a:cxn>
                <a:cxn ang="0">
                  <a:pos x="T6" y="T7"/>
                </a:cxn>
                <a:cxn ang="0">
                  <a:pos x="T8" y="T9"/>
                </a:cxn>
              </a:cxnLst>
              <a:rect l="0" t="0" r="r" b="b"/>
              <a:pathLst>
                <a:path w="49" h="43">
                  <a:moveTo>
                    <a:pt x="12" y="0"/>
                  </a:moveTo>
                  <a:lnTo>
                    <a:pt x="49" y="16"/>
                  </a:lnTo>
                  <a:lnTo>
                    <a:pt x="39" y="43"/>
                  </a:lnTo>
                  <a:lnTo>
                    <a:pt x="0" y="28"/>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92" name="Freeform 54"/>
            <p:cNvSpPr>
              <a:spLocks/>
            </p:cNvSpPr>
            <p:nvPr/>
          </p:nvSpPr>
          <p:spPr bwMode="auto">
            <a:xfrm>
              <a:off x="8210551" y="1630363"/>
              <a:ext cx="66675" cy="77788"/>
            </a:xfrm>
            <a:custGeom>
              <a:avLst/>
              <a:gdLst>
                <a:gd name="T0" fmla="*/ 42 w 42"/>
                <a:gd name="T1" fmla="*/ 12 h 49"/>
                <a:gd name="T2" fmla="*/ 26 w 42"/>
                <a:gd name="T3" fmla="*/ 49 h 49"/>
                <a:gd name="T4" fmla="*/ 0 w 42"/>
                <a:gd name="T5" fmla="*/ 38 h 49"/>
                <a:gd name="T6" fmla="*/ 16 w 42"/>
                <a:gd name="T7" fmla="*/ 0 h 49"/>
                <a:gd name="T8" fmla="*/ 42 w 42"/>
                <a:gd name="T9" fmla="*/ 12 h 49"/>
              </a:gdLst>
              <a:ahLst/>
              <a:cxnLst>
                <a:cxn ang="0">
                  <a:pos x="T0" y="T1"/>
                </a:cxn>
                <a:cxn ang="0">
                  <a:pos x="T2" y="T3"/>
                </a:cxn>
                <a:cxn ang="0">
                  <a:pos x="T4" y="T5"/>
                </a:cxn>
                <a:cxn ang="0">
                  <a:pos x="T6" y="T7"/>
                </a:cxn>
                <a:cxn ang="0">
                  <a:pos x="T8" y="T9"/>
                </a:cxn>
              </a:cxnLst>
              <a:rect l="0" t="0" r="r" b="b"/>
              <a:pathLst>
                <a:path w="42" h="49">
                  <a:moveTo>
                    <a:pt x="42" y="12"/>
                  </a:moveTo>
                  <a:lnTo>
                    <a:pt x="26" y="49"/>
                  </a:lnTo>
                  <a:lnTo>
                    <a:pt x="0" y="38"/>
                  </a:lnTo>
                  <a:lnTo>
                    <a:pt x="16" y="0"/>
                  </a:lnTo>
                  <a:lnTo>
                    <a:pt x="4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93" name="Freeform 55"/>
            <p:cNvSpPr>
              <a:spLocks/>
            </p:cNvSpPr>
            <p:nvPr/>
          </p:nvSpPr>
          <p:spPr bwMode="auto">
            <a:xfrm>
              <a:off x="8072438" y="1322388"/>
              <a:ext cx="77788" cy="66675"/>
            </a:xfrm>
            <a:custGeom>
              <a:avLst/>
              <a:gdLst>
                <a:gd name="T0" fmla="*/ 39 w 49"/>
                <a:gd name="T1" fmla="*/ 42 h 42"/>
                <a:gd name="T2" fmla="*/ 0 w 49"/>
                <a:gd name="T3" fmla="*/ 26 h 42"/>
                <a:gd name="T4" fmla="*/ 12 w 49"/>
                <a:gd name="T5" fmla="*/ 0 h 42"/>
                <a:gd name="T6" fmla="*/ 49 w 49"/>
                <a:gd name="T7" fmla="*/ 15 h 42"/>
                <a:gd name="T8" fmla="*/ 39 w 49"/>
                <a:gd name="T9" fmla="*/ 42 h 42"/>
              </a:gdLst>
              <a:ahLst/>
              <a:cxnLst>
                <a:cxn ang="0">
                  <a:pos x="T0" y="T1"/>
                </a:cxn>
                <a:cxn ang="0">
                  <a:pos x="T2" y="T3"/>
                </a:cxn>
                <a:cxn ang="0">
                  <a:pos x="T4" y="T5"/>
                </a:cxn>
                <a:cxn ang="0">
                  <a:pos x="T6" y="T7"/>
                </a:cxn>
                <a:cxn ang="0">
                  <a:pos x="T8" y="T9"/>
                </a:cxn>
              </a:cxnLst>
              <a:rect l="0" t="0" r="r" b="b"/>
              <a:pathLst>
                <a:path w="49" h="42">
                  <a:moveTo>
                    <a:pt x="39" y="42"/>
                  </a:moveTo>
                  <a:lnTo>
                    <a:pt x="0" y="26"/>
                  </a:lnTo>
                  <a:lnTo>
                    <a:pt x="12" y="0"/>
                  </a:lnTo>
                  <a:lnTo>
                    <a:pt x="49" y="15"/>
                  </a:lnTo>
                  <a:lnTo>
                    <a:pt x="3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94" name="Freeform 56"/>
            <p:cNvSpPr>
              <a:spLocks/>
            </p:cNvSpPr>
            <p:nvPr/>
          </p:nvSpPr>
          <p:spPr bwMode="auto">
            <a:xfrm>
              <a:off x="8516938" y="1320800"/>
              <a:ext cx="77788" cy="66675"/>
            </a:xfrm>
            <a:custGeom>
              <a:avLst/>
              <a:gdLst>
                <a:gd name="T0" fmla="*/ 0 w 49"/>
                <a:gd name="T1" fmla="*/ 16 h 42"/>
                <a:gd name="T2" fmla="*/ 37 w 49"/>
                <a:gd name="T3" fmla="*/ 0 h 42"/>
                <a:gd name="T4" fmla="*/ 49 w 49"/>
                <a:gd name="T5" fmla="*/ 26 h 42"/>
                <a:gd name="T6" fmla="*/ 12 w 49"/>
                <a:gd name="T7" fmla="*/ 42 h 42"/>
                <a:gd name="T8" fmla="*/ 0 w 49"/>
                <a:gd name="T9" fmla="*/ 16 h 42"/>
              </a:gdLst>
              <a:ahLst/>
              <a:cxnLst>
                <a:cxn ang="0">
                  <a:pos x="T0" y="T1"/>
                </a:cxn>
                <a:cxn ang="0">
                  <a:pos x="T2" y="T3"/>
                </a:cxn>
                <a:cxn ang="0">
                  <a:pos x="T4" y="T5"/>
                </a:cxn>
                <a:cxn ang="0">
                  <a:pos x="T6" y="T7"/>
                </a:cxn>
                <a:cxn ang="0">
                  <a:pos x="T8" y="T9"/>
                </a:cxn>
              </a:cxnLst>
              <a:rect l="0" t="0" r="r" b="b"/>
              <a:pathLst>
                <a:path w="49" h="42">
                  <a:moveTo>
                    <a:pt x="0" y="16"/>
                  </a:moveTo>
                  <a:lnTo>
                    <a:pt x="37" y="0"/>
                  </a:lnTo>
                  <a:lnTo>
                    <a:pt x="49" y="26"/>
                  </a:lnTo>
                  <a:lnTo>
                    <a:pt x="12" y="42"/>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95" name="Freeform 57"/>
            <p:cNvSpPr>
              <a:spLocks/>
            </p:cNvSpPr>
            <p:nvPr/>
          </p:nvSpPr>
          <p:spPr bwMode="auto">
            <a:xfrm>
              <a:off x="8393113" y="1630363"/>
              <a:ext cx="66675" cy="77788"/>
            </a:xfrm>
            <a:custGeom>
              <a:avLst/>
              <a:gdLst>
                <a:gd name="T0" fmla="*/ 42 w 42"/>
                <a:gd name="T1" fmla="*/ 37 h 49"/>
                <a:gd name="T2" fmla="*/ 16 w 42"/>
                <a:gd name="T3" fmla="*/ 49 h 49"/>
                <a:gd name="T4" fmla="*/ 0 w 42"/>
                <a:gd name="T5" fmla="*/ 10 h 49"/>
                <a:gd name="T6" fmla="*/ 27 w 42"/>
                <a:gd name="T7" fmla="*/ 0 h 49"/>
                <a:gd name="T8" fmla="*/ 42 w 42"/>
                <a:gd name="T9" fmla="*/ 37 h 49"/>
              </a:gdLst>
              <a:ahLst/>
              <a:cxnLst>
                <a:cxn ang="0">
                  <a:pos x="T0" y="T1"/>
                </a:cxn>
                <a:cxn ang="0">
                  <a:pos x="T2" y="T3"/>
                </a:cxn>
                <a:cxn ang="0">
                  <a:pos x="T4" y="T5"/>
                </a:cxn>
                <a:cxn ang="0">
                  <a:pos x="T6" y="T7"/>
                </a:cxn>
                <a:cxn ang="0">
                  <a:pos x="T8" y="T9"/>
                </a:cxn>
              </a:cxnLst>
              <a:rect l="0" t="0" r="r" b="b"/>
              <a:pathLst>
                <a:path w="42" h="49">
                  <a:moveTo>
                    <a:pt x="42" y="37"/>
                  </a:moveTo>
                  <a:lnTo>
                    <a:pt x="16" y="49"/>
                  </a:lnTo>
                  <a:lnTo>
                    <a:pt x="0" y="10"/>
                  </a:lnTo>
                  <a:lnTo>
                    <a:pt x="27" y="0"/>
                  </a:lnTo>
                  <a:lnTo>
                    <a:pt x="4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96" name="Freeform 58"/>
            <p:cNvSpPr>
              <a:spLocks/>
            </p:cNvSpPr>
            <p:nvPr/>
          </p:nvSpPr>
          <p:spPr bwMode="auto">
            <a:xfrm>
              <a:off x="8075613" y="1504950"/>
              <a:ext cx="74613" cy="68263"/>
            </a:xfrm>
            <a:custGeom>
              <a:avLst/>
              <a:gdLst>
                <a:gd name="T0" fmla="*/ 47 w 47"/>
                <a:gd name="T1" fmla="*/ 27 h 43"/>
                <a:gd name="T2" fmla="*/ 10 w 47"/>
                <a:gd name="T3" fmla="*/ 43 h 43"/>
                <a:gd name="T4" fmla="*/ 0 w 47"/>
                <a:gd name="T5" fmla="*/ 16 h 43"/>
                <a:gd name="T6" fmla="*/ 37 w 47"/>
                <a:gd name="T7" fmla="*/ 0 h 43"/>
                <a:gd name="T8" fmla="*/ 47 w 47"/>
                <a:gd name="T9" fmla="*/ 27 h 43"/>
              </a:gdLst>
              <a:ahLst/>
              <a:cxnLst>
                <a:cxn ang="0">
                  <a:pos x="T0" y="T1"/>
                </a:cxn>
                <a:cxn ang="0">
                  <a:pos x="T2" y="T3"/>
                </a:cxn>
                <a:cxn ang="0">
                  <a:pos x="T4" y="T5"/>
                </a:cxn>
                <a:cxn ang="0">
                  <a:pos x="T6" y="T7"/>
                </a:cxn>
                <a:cxn ang="0">
                  <a:pos x="T8" y="T9"/>
                </a:cxn>
              </a:cxnLst>
              <a:rect l="0" t="0" r="r" b="b"/>
              <a:pathLst>
                <a:path w="47" h="43">
                  <a:moveTo>
                    <a:pt x="47" y="27"/>
                  </a:moveTo>
                  <a:lnTo>
                    <a:pt x="10" y="43"/>
                  </a:lnTo>
                  <a:lnTo>
                    <a:pt x="0" y="16"/>
                  </a:lnTo>
                  <a:lnTo>
                    <a:pt x="37" y="0"/>
                  </a:lnTo>
                  <a:lnTo>
                    <a:pt x="4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97" name="Freeform 59"/>
            <p:cNvSpPr>
              <a:spLocks/>
            </p:cNvSpPr>
            <p:nvPr/>
          </p:nvSpPr>
          <p:spPr bwMode="auto">
            <a:xfrm>
              <a:off x="8207376" y="1185863"/>
              <a:ext cx="68263" cy="77788"/>
            </a:xfrm>
            <a:custGeom>
              <a:avLst/>
              <a:gdLst>
                <a:gd name="T0" fmla="*/ 43 w 43"/>
                <a:gd name="T1" fmla="*/ 38 h 49"/>
                <a:gd name="T2" fmla="*/ 16 w 43"/>
                <a:gd name="T3" fmla="*/ 49 h 49"/>
                <a:gd name="T4" fmla="*/ 0 w 43"/>
                <a:gd name="T5" fmla="*/ 12 h 49"/>
                <a:gd name="T6" fmla="*/ 27 w 43"/>
                <a:gd name="T7" fmla="*/ 0 h 49"/>
                <a:gd name="T8" fmla="*/ 43 w 43"/>
                <a:gd name="T9" fmla="*/ 38 h 49"/>
              </a:gdLst>
              <a:ahLst/>
              <a:cxnLst>
                <a:cxn ang="0">
                  <a:pos x="T0" y="T1"/>
                </a:cxn>
                <a:cxn ang="0">
                  <a:pos x="T2" y="T3"/>
                </a:cxn>
                <a:cxn ang="0">
                  <a:pos x="T4" y="T5"/>
                </a:cxn>
                <a:cxn ang="0">
                  <a:pos x="T6" y="T7"/>
                </a:cxn>
                <a:cxn ang="0">
                  <a:pos x="T8" y="T9"/>
                </a:cxn>
              </a:cxnLst>
              <a:rect l="0" t="0" r="r" b="b"/>
              <a:pathLst>
                <a:path w="43" h="49">
                  <a:moveTo>
                    <a:pt x="43" y="38"/>
                  </a:moveTo>
                  <a:lnTo>
                    <a:pt x="16" y="49"/>
                  </a:lnTo>
                  <a:lnTo>
                    <a:pt x="0" y="12"/>
                  </a:lnTo>
                  <a:lnTo>
                    <a:pt x="27" y="0"/>
                  </a:lnTo>
                  <a:lnTo>
                    <a:pt x="4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grpSp>
      <p:grpSp>
        <p:nvGrpSpPr>
          <p:cNvPr id="102" name="Group 64"/>
          <p:cNvGrpSpPr/>
          <p:nvPr/>
        </p:nvGrpSpPr>
        <p:grpSpPr>
          <a:xfrm>
            <a:off x="985466" y="2575536"/>
            <a:ext cx="330995" cy="333375"/>
            <a:chOff x="6605588" y="2039938"/>
            <a:chExt cx="441326" cy="444500"/>
          </a:xfrm>
          <a:solidFill>
            <a:sysClr val="window" lastClr="FFFFFF"/>
          </a:solidFill>
        </p:grpSpPr>
        <p:sp>
          <p:nvSpPr>
            <p:cNvPr id="103" name="Freeform 65"/>
            <p:cNvSpPr>
              <a:spLocks noEditPoints="1"/>
            </p:cNvSpPr>
            <p:nvPr/>
          </p:nvSpPr>
          <p:spPr bwMode="auto">
            <a:xfrm>
              <a:off x="6605588" y="2039938"/>
              <a:ext cx="212725" cy="444500"/>
            </a:xfrm>
            <a:custGeom>
              <a:avLst/>
              <a:gdLst>
                <a:gd name="T0" fmla="*/ 2 w 101"/>
                <a:gd name="T1" fmla="*/ 205 h 211"/>
                <a:gd name="T2" fmla="*/ 50 w 101"/>
                <a:gd name="T3" fmla="*/ 181 h 211"/>
                <a:gd name="T4" fmla="*/ 99 w 101"/>
                <a:gd name="T5" fmla="*/ 205 h 211"/>
                <a:gd name="T6" fmla="*/ 100 w 101"/>
                <a:gd name="T7" fmla="*/ 205 h 211"/>
                <a:gd name="T8" fmla="*/ 100 w 101"/>
                <a:gd name="T9" fmla="*/ 45 h 211"/>
                <a:gd name="T10" fmla="*/ 98 w 101"/>
                <a:gd name="T11" fmla="*/ 22 h 211"/>
                <a:gd name="T12" fmla="*/ 50 w 101"/>
                <a:gd name="T13" fmla="*/ 0 h 211"/>
                <a:gd name="T14" fmla="*/ 2 w 101"/>
                <a:gd name="T15" fmla="*/ 22 h 211"/>
                <a:gd name="T16" fmla="*/ 0 w 101"/>
                <a:gd name="T17" fmla="*/ 45 h 211"/>
                <a:gd name="T18" fmla="*/ 0 w 101"/>
                <a:gd name="T19" fmla="*/ 205 h 211"/>
                <a:gd name="T20" fmla="*/ 2 w 101"/>
                <a:gd name="T21" fmla="*/ 205 h 211"/>
                <a:gd name="T22" fmla="*/ 16 w 101"/>
                <a:gd name="T23" fmla="*/ 35 h 211"/>
                <a:gd name="T24" fmla="*/ 50 w 101"/>
                <a:gd name="T25" fmla="*/ 28 h 211"/>
                <a:gd name="T26" fmla="*/ 85 w 101"/>
                <a:gd name="T27" fmla="*/ 35 h 211"/>
                <a:gd name="T28" fmla="*/ 86 w 101"/>
                <a:gd name="T29" fmla="*/ 38 h 211"/>
                <a:gd name="T30" fmla="*/ 84 w 101"/>
                <a:gd name="T31" fmla="*/ 40 h 211"/>
                <a:gd name="T32" fmla="*/ 82 w 101"/>
                <a:gd name="T33" fmla="*/ 40 h 211"/>
                <a:gd name="T34" fmla="*/ 75 w 101"/>
                <a:gd name="T35" fmla="*/ 37 h 211"/>
                <a:gd name="T36" fmla="*/ 50 w 101"/>
                <a:gd name="T37" fmla="*/ 34 h 211"/>
                <a:gd name="T38" fmla="*/ 25 w 101"/>
                <a:gd name="T39" fmla="*/ 37 h 211"/>
                <a:gd name="T40" fmla="*/ 19 w 101"/>
                <a:gd name="T41" fmla="*/ 40 h 211"/>
                <a:gd name="T42" fmla="*/ 15 w 101"/>
                <a:gd name="T43" fmla="*/ 38 h 211"/>
                <a:gd name="T44" fmla="*/ 16 w 101"/>
                <a:gd name="T45" fmla="*/ 35 h 211"/>
                <a:gd name="T46" fmla="*/ 16 w 101"/>
                <a:gd name="T47" fmla="*/ 63 h 211"/>
                <a:gd name="T48" fmla="*/ 50 w 101"/>
                <a:gd name="T49" fmla="*/ 57 h 211"/>
                <a:gd name="T50" fmla="*/ 85 w 101"/>
                <a:gd name="T51" fmla="*/ 63 h 211"/>
                <a:gd name="T52" fmla="*/ 86 w 101"/>
                <a:gd name="T53" fmla="*/ 67 h 211"/>
                <a:gd name="T54" fmla="*/ 84 w 101"/>
                <a:gd name="T55" fmla="*/ 69 h 211"/>
                <a:gd name="T56" fmla="*/ 82 w 101"/>
                <a:gd name="T57" fmla="*/ 68 h 211"/>
                <a:gd name="T58" fmla="*/ 75 w 101"/>
                <a:gd name="T59" fmla="*/ 66 h 211"/>
                <a:gd name="T60" fmla="*/ 50 w 101"/>
                <a:gd name="T61" fmla="*/ 63 h 211"/>
                <a:gd name="T62" fmla="*/ 25 w 101"/>
                <a:gd name="T63" fmla="*/ 66 h 211"/>
                <a:gd name="T64" fmla="*/ 19 w 101"/>
                <a:gd name="T65" fmla="*/ 68 h 211"/>
                <a:gd name="T66" fmla="*/ 15 w 101"/>
                <a:gd name="T67" fmla="*/ 67 h 211"/>
                <a:gd name="T68" fmla="*/ 16 w 101"/>
                <a:gd name="T69" fmla="*/ 63 h 211"/>
                <a:gd name="T70" fmla="*/ 16 w 101"/>
                <a:gd name="T71" fmla="*/ 91 h 211"/>
                <a:gd name="T72" fmla="*/ 50 w 101"/>
                <a:gd name="T73" fmla="*/ 85 h 211"/>
                <a:gd name="T74" fmla="*/ 85 w 101"/>
                <a:gd name="T75" fmla="*/ 91 h 211"/>
                <a:gd name="T76" fmla="*/ 86 w 101"/>
                <a:gd name="T77" fmla="*/ 95 h 211"/>
                <a:gd name="T78" fmla="*/ 84 w 101"/>
                <a:gd name="T79" fmla="*/ 97 h 211"/>
                <a:gd name="T80" fmla="*/ 82 w 101"/>
                <a:gd name="T81" fmla="*/ 97 h 211"/>
                <a:gd name="T82" fmla="*/ 75 w 101"/>
                <a:gd name="T83" fmla="*/ 94 h 211"/>
                <a:gd name="T84" fmla="*/ 50 w 101"/>
                <a:gd name="T85" fmla="*/ 91 h 211"/>
                <a:gd name="T86" fmla="*/ 25 w 101"/>
                <a:gd name="T87" fmla="*/ 94 h 211"/>
                <a:gd name="T88" fmla="*/ 19 w 101"/>
                <a:gd name="T89" fmla="*/ 97 h 211"/>
                <a:gd name="T90" fmla="*/ 15 w 101"/>
                <a:gd name="T91" fmla="*/ 95 h 211"/>
                <a:gd name="T92" fmla="*/ 16 w 101"/>
                <a:gd name="T93" fmla="*/ 9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11">
                  <a:moveTo>
                    <a:pt x="2" y="205"/>
                  </a:moveTo>
                  <a:cubicBezTo>
                    <a:pt x="8" y="187"/>
                    <a:pt x="27" y="181"/>
                    <a:pt x="50" y="181"/>
                  </a:cubicBezTo>
                  <a:cubicBezTo>
                    <a:pt x="74" y="181"/>
                    <a:pt x="93" y="187"/>
                    <a:pt x="99" y="205"/>
                  </a:cubicBezTo>
                  <a:cubicBezTo>
                    <a:pt x="101" y="211"/>
                    <a:pt x="100" y="211"/>
                    <a:pt x="100" y="205"/>
                  </a:cubicBezTo>
                  <a:cubicBezTo>
                    <a:pt x="100" y="172"/>
                    <a:pt x="100" y="78"/>
                    <a:pt x="100" y="45"/>
                  </a:cubicBezTo>
                  <a:cubicBezTo>
                    <a:pt x="100" y="39"/>
                    <a:pt x="101" y="28"/>
                    <a:pt x="98" y="22"/>
                  </a:cubicBezTo>
                  <a:cubicBezTo>
                    <a:pt x="92" y="5"/>
                    <a:pt x="73" y="0"/>
                    <a:pt x="50" y="0"/>
                  </a:cubicBezTo>
                  <a:cubicBezTo>
                    <a:pt x="28" y="0"/>
                    <a:pt x="8" y="5"/>
                    <a:pt x="2" y="22"/>
                  </a:cubicBezTo>
                  <a:cubicBezTo>
                    <a:pt x="0" y="28"/>
                    <a:pt x="0" y="39"/>
                    <a:pt x="0" y="45"/>
                  </a:cubicBezTo>
                  <a:cubicBezTo>
                    <a:pt x="0" y="78"/>
                    <a:pt x="0" y="172"/>
                    <a:pt x="0" y="205"/>
                  </a:cubicBezTo>
                  <a:cubicBezTo>
                    <a:pt x="0" y="211"/>
                    <a:pt x="0" y="211"/>
                    <a:pt x="2" y="205"/>
                  </a:cubicBezTo>
                  <a:close/>
                  <a:moveTo>
                    <a:pt x="16" y="35"/>
                  </a:moveTo>
                  <a:cubicBezTo>
                    <a:pt x="24" y="30"/>
                    <a:pt x="36" y="28"/>
                    <a:pt x="50" y="28"/>
                  </a:cubicBezTo>
                  <a:cubicBezTo>
                    <a:pt x="65" y="28"/>
                    <a:pt x="76" y="30"/>
                    <a:pt x="85" y="35"/>
                  </a:cubicBezTo>
                  <a:cubicBezTo>
                    <a:pt x="86" y="35"/>
                    <a:pt x="87" y="37"/>
                    <a:pt x="86" y="38"/>
                  </a:cubicBezTo>
                  <a:cubicBezTo>
                    <a:pt x="86" y="40"/>
                    <a:pt x="85" y="40"/>
                    <a:pt x="84" y="40"/>
                  </a:cubicBezTo>
                  <a:cubicBezTo>
                    <a:pt x="83" y="40"/>
                    <a:pt x="83" y="40"/>
                    <a:pt x="82" y="40"/>
                  </a:cubicBezTo>
                  <a:cubicBezTo>
                    <a:pt x="80" y="39"/>
                    <a:pt x="78" y="38"/>
                    <a:pt x="75" y="37"/>
                  </a:cubicBezTo>
                  <a:cubicBezTo>
                    <a:pt x="69" y="35"/>
                    <a:pt x="61" y="34"/>
                    <a:pt x="50" y="34"/>
                  </a:cubicBezTo>
                  <a:cubicBezTo>
                    <a:pt x="40" y="34"/>
                    <a:pt x="32" y="35"/>
                    <a:pt x="25" y="37"/>
                  </a:cubicBezTo>
                  <a:cubicBezTo>
                    <a:pt x="23" y="38"/>
                    <a:pt x="21" y="39"/>
                    <a:pt x="19" y="40"/>
                  </a:cubicBezTo>
                  <a:cubicBezTo>
                    <a:pt x="17" y="41"/>
                    <a:pt x="15" y="40"/>
                    <a:pt x="15" y="38"/>
                  </a:cubicBezTo>
                  <a:cubicBezTo>
                    <a:pt x="14" y="37"/>
                    <a:pt x="15" y="35"/>
                    <a:pt x="16" y="35"/>
                  </a:cubicBezTo>
                  <a:close/>
                  <a:moveTo>
                    <a:pt x="16" y="63"/>
                  </a:moveTo>
                  <a:cubicBezTo>
                    <a:pt x="24" y="59"/>
                    <a:pt x="36" y="57"/>
                    <a:pt x="50" y="57"/>
                  </a:cubicBezTo>
                  <a:cubicBezTo>
                    <a:pt x="65" y="57"/>
                    <a:pt x="76" y="59"/>
                    <a:pt x="85" y="63"/>
                  </a:cubicBezTo>
                  <a:cubicBezTo>
                    <a:pt x="86" y="64"/>
                    <a:pt x="87" y="65"/>
                    <a:pt x="86" y="67"/>
                  </a:cubicBezTo>
                  <a:cubicBezTo>
                    <a:pt x="86" y="68"/>
                    <a:pt x="85" y="69"/>
                    <a:pt x="84" y="69"/>
                  </a:cubicBezTo>
                  <a:cubicBezTo>
                    <a:pt x="83" y="69"/>
                    <a:pt x="83" y="68"/>
                    <a:pt x="82" y="68"/>
                  </a:cubicBezTo>
                  <a:cubicBezTo>
                    <a:pt x="80" y="67"/>
                    <a:pt x="78" y="66"/>
                    <a:pt x="75" y="66"/>
                  </a:cubicBezTo>
                  <a:cubicBezTo>
                    <a:pt x="69" y="64"/>
                    <a:pt x="61" y="63"/>
                    <a:pt x="50" y="63"/>
                  </a:cubicBezTo>
                  <a:cubicBezTo>
                    <a:pt x="40" y="63"/>
                    <a:pt x="32" y="64"/>
                    <a:pt x="25" y="66"/>
                  </a:cubicBezTo>
                  <a:cubicBezTo>
                    <a:pt x="23" y="66"/>
                    <a:pt x="21" y="67"/>
                    <a:pt x="19" y="68"/>
                  </a:cubicBezTo>
                  <a:cubicBezTo>
                    <a:pt x="17" y="69"/>
                    <a:pt x="15" y="68"/>
                    <a:pt x="15" y="67"/>
                  </a:cubicBezTo>
                  <a:cubicBezTo>
                    <a:pt x="14" y="65"/>
                    <a:pt x="15" y="64"/>
                    <a:pt x="16" y="63"/>
                  </a:cubicBezTo>
                  <a:close/>
                  <a:moveTo>
                    <a:pt x="16" y="91"/>
                  </a:moveTo>
                  <a:cubicBezTo>
                    <a:pt x="24" y="87"/>
                    <a:pt x="36" y="85"/>
                    <a:pt x="50" y="85"/>
                  </a:cubicBezTo>
                  <a:cubicBezTo>
                    <a:pt x="65" y="85"/>
                    <a:pt x="76" y="87"/>
                    <a:pt x="85" y="91"/>
                  </a:cubicBezTo>
                  <a:cubicBezTo>
                    <a:pt x="86" y="92"/>
                    <a:pt x="87" y="94"/>
                    <a:pt x="86" y="95"/>
                  </a:cubicBezTo>
                  <a:cubicBezTo>
                    <a:pt x="86" y="96"/>
                    <a:pt x="85" y="97"/>
                    <a:pt x="84" y="97"/>
                  </a:cubicBezTo>
                  <a:cubicBezTo>
                    <a:pt x="83" y="97"/>
                    <a:pt x="83" y="97"/>
                    <a:pt x="82" y="97"/>
                  </a:cubicBezTo>
                  <a:cubicBezTo>
                    <a:pt x="80" y="96"/>
                    <a:pt x="78" y="95"/>
                    <a:pt x="75" y="94"/>
                  </a:cubicBezTo>
                  <a:cubicBezTo>
                    <a:pt x="69" y="92"/>
                    <a:pt x="61" y="91"/>
                    <a:pt x="50" y="91"/>
                  </a:cubicBezTo>
                  <a:cubicBezTo>
                    <a:pt x="40" y="91"/>
                    <a:pt x="32" y="92"/>
                    <a:pt x="25" y="94"/>
                  </a:cubicBezTo>
                  <a:cubicBezTo>
                    <a:pt x="23" y="95"/>
                    <a:pt x="21" y="96"/>
                    <a:pt x="19" y="97"/>
                  </a:cubicBezTo>
                  <a:cubicBezTo>
                    <a:pt x="17" y="97"/>
                    <a:pt x="15" y="97"/>
                    <a:pt x="15" y="95"/>
                  </a:cubicBezTo>
                  <a:cubicBezTo>
                    <a:pt x="14" y="94"/>
                    <a:pt x="15" y="92"/>
                    <a:pt x="16"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sp>
          <p:nvSpPr>
            <p:cNvPr id="104" name="Freeform 66"/>
            <p:cNvSpPr>
              <a:spLocks noEditPoints="1"/>
            </p:cNvSpPr>
            <p:nvPr/>
          </p:nvSpPr>
          <p:spPr bwMode="auto">
            <a:xfrm>
              <a:off x="6835776" y="2039938"/>
              <a:ext cx="211138" cy="444500"/>
            </a:xfrm>
            <a:custGeom>
              <a:avLst/>
              <a:gdLst>
                <a:gd name="T0" fmla="*/ 99 w 101"/>
                <a:gd name="T1" fmla="*/ 205 h 211"/>
                <a:gd name="T2" fmla="*/ 101 w 101"/>
                <a:gd name="T3" fmla="*/ 205 h 211"/>
                <a:gd name="T4" fmla="*/ 101 w 101"/>
                <a:gd name="T5" fmla="*/ 45 h 211"/>
                <a:gd name="T6" fmla="*/ 99 w 101"/>
                <a:gd name="T7" fmla="*/ 22 h 211"/>
                <a:gd name="T8" fmla="*/ 51 w 101"/>
                <a:gd name="T9" fmla="*/ 0 h 211"/>
                <a:gd name="T10" fmla="*/ 3 w 101"/>
                <a:gd name="T11" fmla="*/ 22 h 211"/>
                <a:gd name="T12" fmla="*/ 1 w 101"/>
                <a:gd name="T13" fmla="*/ 45 h 211"/>
                <a:gd name="T14" fmla="*/ 1 w 101"/>
                <a:gd name="T15" fmla="*/ 205 h 211"/>
                <a:gd name="T16" fmla="*/ 2 w 101"/>
                <a:gd name="T17" fmla="*/ 205 h 211"/>
                <a:gd name="T18" fmla="*/ 51 w 101"/>
                <a:gd name="T19" fmla="*/ 181 h 211"/>
                <a:gd name="T20" fmla="*/ 99 w 101"/>
                <a:gd name="T21" fmla="*/ 205 h 211"/>
                <a:gd name="T22" fmla="*/ 86 w 101"/>
                <a:gd name="T23" fmla="*/ 95 h 211"/>
                <a:gd name="T24" fmla="*/ 84 w 101"/>
                <a:gd name="T25" fmla="*/ 97 h 211"/>
                <a:gd name="T26" fmla="*/ 82 w 101"/>
                <a:gd name="T27" fmla="*/ 97 h 211"/>
                <a:gd name="T28" fmla="*/ 76 w 101"/>
                <a:gd name="T29" fmla="*/ 94 h 211"/>
                <a:gd name="T30" fmla="*/ 51 w 101"/>
                <a:gd name="T31" fmla="*/ 91 h 211"/>
                <a:gd name="T32" fmla="*/ 26 w 101"/>
                <a:gd name="T33" fmla="*/ 94 h 211"/>
                <a:gd name="T34" fmla="*/ 19 w 101"/>
                <a:gd name="T35" fmla="*/ 97 h 211"/>
                <a:gd name="T36" fmla="*/ 15 w 101"/>
                <a:gd name="T37" fmla="*/ 95 h 211"/>
                <a:gd name="T38" fmla="*/ 16 w 101"/>
                <a:gd name="T39" fmla="*/ 91 h 211"/>
                <a:gd name="T40" fmla="*/ 51 w 101"/>
                <a:gd name="T41" fmla="*/ 85 h 211"/>
                <a:gd name="T42" fmla="*/ 85 w 101"/>
                <a:gd name="T43" fmla="*/ 91 h 211"/>
                <a:gd name="T44" fmla="*/ 86 w 101"/>
                <a:gd name="T45" fmla="*/ 95 h 211"/>
                <a:gd name="T46" fmla="*/ 86 w 101"/>
                <a:gd name="T47" fmla="*/ 67 h 211"/>
                <a:gd name="T48" fmla="*/ 84 w 101"/>
                <a:gd name="T49" fmla="*/ 69 h 211"/>
                <a:gd name="T50" fmla="*/ 82 w 101"/>
                <a:gd name="T51" fmla="*/ 68 h 211"/>
                <a:gd name="T52" fmla="*/ 76 w 101"/>
                <a:gd name="T53" fmla="*/ 66 h 211"/>
                <a:gd name="T54" fmla="*/ 51 w 101"/>
                <a:gd name="T55" fmla="*/ 63 h 211"/>
                <a:gd name="T56" fmla="*/ 26 w 101"/>
                <a:gd name="T57" fmla="*/ 66 h 211"/>
                <a:gd name="T58" fmla="*/ 19 w 101"/>
                <a:gd name="T59" fmla="*/ 68 h 211"/>
                <a:gd name="T60" fmla="*/ 15 w 101"/>
                <a:gd name="T61" fmla="*/ 67 h 211"/>
                <a:gd name="T62" fmla="*/ 16 w 101"/>
                <a:gd name="T63" fmla="*/ 63 h 211"/>
                <a:gd name="T64" fmla="*/ 51 w 101"/>
                <a:gd name="T65" fmla="*/ 57 h 211"/>
                <a:gd name="T66" fmla="*/ 85 w 101"/>
                <a:gd name="T67" fmla="*/ 63 h 211"/>
                <a:gd name="T68" fmla="*/ 86 w 101"/>
                <a:gd name="T69" fmla="*/ 67 h 211"/>
                <a:gd name="T70" fmla="*/ 86 w 101"/>
                <a:gd name="T71" fmla="*/ 38 h 211"/>
                <a:gd name="T72" fmla="*/ 84 w 101"/>
                <a:gd name="T73" fmla="*/ 40 h 211"/>
                <a:gd name="T74" fmla="*/ 82 w 101"/>
                <a:gd name="T75" fmla="*/ 40 h 211"/>
                <a:gd name="T76" fmla="*/ 76 w 101"/>
                <a:gd name="T77" fmla="*/ 37 h 211"/>
                <a:gd name="T78" fmla="*/ 51 w 101"/>
                <a:gd name="T79" fmla="*/ 34 h 211"/>
                <a:gd name="T80" fmla="*/ 26 w 101"/>
                <a:gd name="T81" fmla="*/ 37 h 211"/>
                <a:gd name="T82" fmla="*/ 19 w 101"/>
                <a:gd name="T83" fmla="*/ 40 h 211"/>
                <a:gd name="T84" fmla="*/ 15 w 101"/>
                <a:gd name="T85" fmla="*/ 38 h 211"/>
                <a:gd name="T86" fmla="*/ 16 w 101"/>
                <a:gd name="T87" fmla="*/ 35 h 211"/>
                <a:gd name="T88" fmla="*/ 51 w 101"/>
                <a:gd name="T89" fmla="*/ 28 h 211"/>
                <a:gd name="T90" fmla="*/ 85 w 101"/>
                <a:gd name="T91" fmla="*/ 35 h 211"/>
                <a:gd name="T92" fmla="*/ 86 w 101"/>
                <a:gd name="T93" fmla="*/ 3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11">
                  <a:moveTo>
                    <a:pt x="99" y="205"/>
                  </a:moveTo>
                  <a:cubicBezTo>
                    <a:pt x="101" y="211"/>
                    <a:pt x="101" y="211"/>
                    <a:pt x="101" y="205"/>
                  </a:cubicBezTo>
                  <a:cubicBezTo>
                    <a:pt x="101" y="172"/>
                    <a:pt x="101" y="78"/>
                    <a:pt x="101" y="45"/>
                  </a:cubicBezTo>
                  <a:cubicBezTo>
                    <a:pt x="101" y="39"/>
                    <a:pt x="101" y="28"/>
                    <a:pt x="99" y="22"/>
                  </a:cubicBezTo>
                  <a:cubicBezTo>
                    <a:pt x="93" y="5"/>
                    <a:pt x="73" y="0"/>
                    <a:pt x="51" y="0"/>
                  </a:cubicBezTo>
                  <a:cubicBezTo>
                    <a:pt x="28" y="0"/>
                    <a:pt x="9" y="5"/>
                    <a:pt x="3" y="22"/>
                  </a:cubicBezTo>
                  <a:cubicBezTo>
                    <a:pt x="1" y="28"/>
                    <a:pt x="1" y="39"/>
                    <a:pt x="1" y="45"/>
                  </a:cubicBezTo>
                  <a:cubicBezTo>
                    <a:pt x="1" y="78"/>
                    <a:pt x="1" y="172"/>
                    <a:pt x="1" y="205"/>
                  </a:cubicBezTo>
                  <a:cubicBezTo>
                    <a:pt x="1" y="211"/>
                    <a:pt x="0" y="211"/>
                    <a:pt x="2" y="205"/>
                  </a:cubicBezTo>
                  <a:cubicBezTo>
                    <a:pt x="8" y="187"/>
                    <a:pt x="27" y="181"/>
                    <a:pt x="51" y="181"/>
                  </a:cubicBezTo>
                  <a:cubicBezTo>
                    <a:pt x="74" y="181"/>
                    <a:pt x="94" y="187"/>
                    <a:pt x="99" y="205"/>
                  </a:cubicBezTo>
                  <a:close/>
                  <a:moveTo>
                    <a:pt x="86" y="95"/>
                  </a:moveTo>
                  <a:cubicBezTo>
                    <a:pt x="86" y="96"/>
                    <a:pt x="85" y="97"/>
                    <a:pt x="84" y="97"/>
                  </a:cubicBezTo>
                  <a:cubicBezTo>
                    <a:pt x="83" y="97"/>
                    <a:pt x="83" y="97"/>
                    <a:pt x="82" y="97"/>
                  </a:cubicBezTo>
                  <a:cubicBezTo>
                    <a:pt x="80" y="96"/>
                    <a:pt x="78" y="95"/>
                    <a:pt x="76" y="94"/>
                  </a:cubicBezTo>
                  <a:cubicBezTo>
                    <a:pt x="69" y="92"/>
                    <a:pt x="61" y="91"/>
                    <a:pt x="51" y="91"/>
                  </a:cubicBezTo>
                  <a:cubicBezTo>
                    <a:pt x="41" y="91"/>
                    <a:pt x="32" y="92"/>
                    <a:pt x="26" y="94"/>
                  </a:cubicBezTo>
                  <a:cubicBezTo>
                    <a:pt x="23" y="95"/>
                    <a:pt x="21" y="96"/>
                    <a:pt x="19" y="97"/>
                  </a:cubicBezTo>
                  <a:cubicBezTo>
                    <a:pt x="17" y="97"/>
                    <a:pt x="16" y="97"/>
                    <a:pt x="15" y="95"/>
                  </a:cubicBezTo>
                  <a:cubicBezTo>
                    <a:pt x="14" y="94"/>
                    <a:pt x="15" y="92"/>
                    <a:pt x="16" y="91"/>
                  </a:cubicBezTo>
                  <a:cubicBezTo>
                    <a:pt x="25" y="87"/>
                    <a:pt x="36" y="85"/>
                    <a:pt x="51" y="85"/>
                  </a:cubicBezTo>
                  <a:cubicBezTo>
                    <a:pt x="65" y="85"/>
                    <a:pt x="77" y="87"/>
                    <a:pt x="85" y="91"/>
                  </a:cubicBezTo>
                  <a:cubicBezTo>
                    <a:pt x="87" y="92"/>
                    <a:pt x="87" y="94"/>
                    <a:pt x="86" y="95"/>
                  </a:cubicBezTo>
                  <a:close/>
                  <a:moveTo>
                    <a:pt x="86" y="67"/>
                  </a:moveTo>
                  <a:cubicBezTo>
                    <a:pt x="86" y="68"/>
                    <a:pt x="85" y="69"/>
                    <a:pt x="84" y="69"/>
                  </a:cubicBezTo>
                  <a:cubicBezTo>
                    <a:pt x="83" y="69"/>
                    <a:pt x="83" y="68"/>
                    <a:pt x="82" y="68"/>
                  </a:cubicBezTo>
                  <a:cubicBezTo>
                    <a:pt x="80" y="67"/>
                    <a:pt x="78" y="66"/>
                    <a:pt x="76" y="66"/>
                  </a:cubicBezTo>
                  <a:cubicBezTo>
                    <a:pt x="69" y="64"/>
                    <a:pt x="61" y="63"/>
                    <a:pt x="51" y="63"/>
                  </a:cubicBezTo>
                  <a:cubicBezTo>
                    <a:pt x="41" y="63"/>
                    <a:pt x="32" y="64"/>
                    <a:pt x="26" y="66"/>
                  </a:cubicBezTo>
                  <a:cubicBezTo>
                    <a:pt x="23" y="66"/>
                    <a:pt x="21" y="67"/>
                    <a:pt x="19" y="68"/>
                  </a:cubicBezTo>
                  <a:cubicBezTo>
                    <a:pt x="17" y="69"/>
                    <a:pt x="16" y="68"/>
                    <a:pt x="15" y="67"/>
                  </a:cubicBezTo>
                  <a:cubicBezTo>
                    <a:pt x="14" y="65"/>
                    <a:pt x="15" y="64"/>
                    <a:pt x="16" y="63"/>
                  </a:cubicBezTo>
                  <a:cubicBezTo>
                    <a:pt x="25" y="59"/>
                    <a:pt x="36" y="57"/>
                    <a:pt x="51" y="57"/>
                  </a:cubicBezTo>
                  <a:cubicBezTo>
                    <a:pt x="65" y="57"/>
                    <a:pt x="77" y="59"/>
                    <a:pt x="85" y="63"/>
                  </a:cubicBezTo>
                  <a:cubicBezTo>
                    <a:pt x="87" y="64"/>
                    <a:pt x="87" y="65"/>
                    <a:pt x="86" y="67"/>
                  </a:cubicBezTo>
                  <a:close/>
                  <a:moveTo>
                    <a:pt x="86" y="38"/>
                  </a:moveTo>
                  <a:cubicBezTo>
                    <a:pt x="86" y="40"/>
                    <a:pt x="85" y="40"/>
                    <a:pt x="84" y="40"/>
                  </a:cubicBezTo>
                  <a:cubicBezTo>
                    <a:pt x="83" y="40"/>
                    <a:pt x="83" y="40"/>
                    <a:pt x="82" y="40"/>
                  </a:cubicBezTo>
                  <a:cubicBezTo>
                    <a:pt x="80" y="39"/>
                    <a:pt x="78" y="38"/>
                    <a:pt x="76" y="37"/>
                  </a:cubicBezTo>
                  <a:cubicBezTo>
                    <a:pt x="69" y="35"/>
                    <a:pt x="61" y="34"/>
                    <a:pt x="51" y="34"/>
                  </a:cubicBezTo>
                  <a:cubicBezTo>
                    <a:pt x="41" y="34"/>
                    <a:pt x="32" y="35"/>
                    <a:pt x="26" y="37"/>
                  </a:cubicBezTo>
                  <a:cubicBezTo>
                    <a:pt x="23" y="38"/>
                    <a:pt x="21" y="39"/>
                    <a:pt x="19" y="40"/>
                  </a:cubicBezTo>
                  <a:cubicBezTo>
                    <a:pt x="17" y="41"/>
                    <a:pt x="16" y="40"/>
                    <a:pt x="15" y="38"/>
                  </a:cubicBezTo>
                  <a:cubicBezTo>
                    <a:pt x="14" y="37"/>
                    <a:pt x="15" y="35"/>
                    <a:pt x="16" y="35"/>
                  </a:cubicBezTo>
                  <a:cubicBezTo>
                    <a:pt x="25" y="30"/>
                    <a:pt x="36" y="28"/>
                    <a:pt x="51" y="28"/>
                  </a:cubicBezTo>
                  <a:cubicBezTo>
                    <a:pt x="65" y="28"/>
                    <a:pt x="77" y="30"/>
                    <a:pt x="85" y="35"/>
                  </a:cubicBezTo>
                  <a:cubicBezTo>
                    <a:pt x="87" y="35"/>
                    <a:pt x="87" y="37"/>
                    <a:pt x="8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kern="0">
                <a:solidFill>
                  <a:prstClr val="black"/>
                </a:solidFill>
              </a:endParaRPr>
            </a:p>
          </p:txBody>
        </p:sp>
      </p:grpSp>
      <p:sp>
        <p:nvSpPr>
          <p:cNvPr id="105" name="Freeform 67"/>
          <p:cNvSpPr>
            <a:spLocks/>
          </p:cNvSpPr>
          <p:nvPr/>
        </p:nvSpPr>
        <p:spPr bwMode="auto">
          <a:xfrm>
            <a:off x="982639" y="3561022"/>
            <a:ext cx="365522" cy="364331"/>
          </a:xfrm>
          <a:custGeom>
            <a:avLst/>
            <a:gdLst>
              <a:gd name="T0" fmla="*/ 86502 w 231"/>
              <a:gd name="T1" fmla="*/ 309130 h 231"/>
              <a:gd name="T2" fmla="*/ 175113 w 231"/>
              <a:gd name="T3" fmla="*/ 309130 h 231"/>
              <a:gd name="T4" fmla="*/ 175113 w 231"/>
              <a:gd name="T5" fmla="*/ 397452 h 231"/>
              <a:gd name="T6" fmla="*/ 164564 w 231"/>
              <a:gd name="T7" fmla="*/ 405864 h 231"/>
              <a:gd name="T8" fmla="*/ 242627 w 231"/>
              <a:gd name="T9" fmla="*/ 485775 h 231"/>
              <a:gd name="T10" fmla="*/ 322799 w 231"/>
              <a:gd name="T11" fmla="*/ 405864 h 231"/>
              <a:gd name="T12" fmla="*/ 312250 w 231"/>
              <a:gd name="T13" fmla="*/ 397452 h 231"/>
              <a:gd name="T14" fmla="*/ 312250 w 231"/>
              <a:gd name="T15" fmla="*/ 309130 h 231"/>
              <a:gd name="T16" fmla="*/ 400861 w 231"/>
              <a:gd name="T17" fmla="*/ 309130 h 231"/>
              <a:gd name="T18" fmla="*/ 409301 w 231"/>
              <a:gd name="T19" fmla="*/ 319644 h 231"/>
              <a:gd name="T20" fmla="*/ 487363 w 231"/>
              <a:gd name="T21" fmla="*/ 241836 h 231"/>
              <a:gd name="T22" fmla="*/ 409301 w 231"/>
              <a:gd name="T23" fmla="*/ 164028 h 231"/>
              <a:gd name="T24" fmla="*/ 417740 w 231"/>
              <a:gd name="T25" fmla="*/ 155616 h 231"/>
              <a:gd name="T26" fmla="*/ 417740 w 231"/>
              <a:gd name="T27" fmla="*/ 67294 h 231"/>
              <a:gd name="T28" fmla="*/ 331238 w 231"/>
              <a:gd name="T29" fmla="*/ 67294 h 231"/>
              <a:gd name="T30" fmla="*/ 322799 w 231"/>
              <a:gd name="T31" fmla="*/ 77808 h 231"/>
              <a:gd name="T32" fmla="*/ 242627 w 231"/>
              <a:gd name="T33" fmla="*/ 0 h 231"/>
              <a:gd name="T34" fmla="*/ 164564 w 231"/>
              <a:gd name="T35" fmla="*/ 77808 h 231"/>
              <a:gd name="T36" fmla="*/ 156125 w 231"/>
              <a:gd name="T37" fmla="*/ 67294 h 231"/>
              <a:gd name="T38" fmla="*/ 67513 w 231"/>
              <a:gd name="T39" fmla="*/ 67294 h 231"/>
              <a:gd name="T40" fmla="*/ 67513 w 231"/>
              <a:gd name="T41" fmla="*/ 155616 h 231"/>
              <a:gd name="T42" fmla="*/ 78062 w 231"/>
              <a:gd name="T43" fmla="*/ 164028 h 231"/>
              <a:gd name="T44" fmla="*/ 0 w 231"/>
              <a:gd name="T45" fmla="*/ 241836 h 231"/>
              <a:gd name="T46" fmla="*/ 78062 w 231"/>
              <a:gd name="T47" fmla="*/ 319644 h 231"/>
              <a:gd name="T48" fmla="*/ 86502 w 231"/>
              <a:gd name="T49" fmla="*/ 309130 h 2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1" h="231">
                <a:moveTo>
                  <a:pt x="41" y="147"/>
                </a:moveTo>
                <a:cubicBezTo>
                  <a:pt x="53" y="136"/>
                  <a:pt x="71" y="136"/>
                  <a:pt x="83" y="147"/>
                </a:cubicBezTo>
                <a:cubicBezTo>
                  <a:pt x="95" y="159"/>
                  <a:pt x="95" y="178"/>
                  <a:pt x="83" y="189"/>
                </a:cubicBezTo>
                <a:cubicBezTo>
                  <a:pt x="82" y="191"/>
                  <a:pt x="80" y="192"/>
                  <a:pt x="78" y="193"/>
                </a:cubicBezTo>
                <a:cubicBezTo>
                  <a:pt x="115" y="231"/>
                  <a:pt x="115" y="231"/>
                  <a:pt x="115" y="231"/>
                </a:cubicBezTo>
                <a:cubicBezTo>
                  <a:pt x="153" y="193"/>
                  <a:pt x="153" y="193"/>
                  <a:pt x="153" y="193"/>
                </a:cubicBezTo>
                <a:cubicBezTo>
                  <a:pt x="151" y="192"/>
                  <a:pt x="149" y="191"/>
                  <a:pt x="148" y="189"/>
                </a:cubicBezTo>
                <a:cubicBezTo>
                  <a:pt x="136" y="178"/>
                  <a:pt x="136" y="159"/>
                  <a:pt x="148" y="147"/>
                </a:cubicBezTo>
                <a:cubicBezTo>
                  <a:pt x="159" y="136"/>
                  <a:pt x="178" y="136"/>
                  <a:pt x="190" y="147"/>
                </a:cubicBezTo>
                <a:cubicBezTo>
                  <a:pt x="191" y="149"/>
                  <a:pt x="193" y="151"/>
                  <a:pt x="194" y="152"/>
                </a:cubicBezTo>
                <a:cubicBezTo>
                  <a:pt x="231" y="115"/>
                  <a:pt x="231" y="115"/>
                  <a:pt x="231" y="115"/>
                </a:cubicBezTo>
                <a:cubicBezTo>
                  <a:pt x="194" y="78"/>
                  <a:pt x="194" y="78"/>
                  <a:pt x="194" y="78"/>
                </a:cubicBezTo>
                <a:cubicBezTo>
                  <a:pt x="195" y="77"/>
                  <a:pt x="197" y="76"/>
                  <a:pt x="198" y="74"/>
                </a:cubicBezTo>
                <a:cubicBezTo>
                  <a:pt x="210" y="62"/>
                  <a:pt x="210" y="44"/>
                  <a:pt x="198" y="32"/>
                </a:cubicBezTo>
                <a:cubicBezTo>
                  <a:pt x="187" y="20"/>
                  <a:pt x="168" y="20"/>
                  <a:pt x="157" y="32"/>
                </a:cubicBezTo>
                <a:cubicBezTo>
                  <a:pt x="155" y="34"/>
                  <a:pt x="154" y="35"/>
                  <a:pt x="153" y="37"/>
                </a:cubicBezTo>
                <a:cubicBezTo>
                  <a:pt x="115" y="0"/>
                  <a:pt x="115" y="0"/>
                  <a:pt x="115" y="0"/>
                </a:cubicBezTo>
                <a:cubicBezTo>
                  <a:pt x="78" y="37"/>
                  <a:pt x="78" y="37"/>
                  <a:pt x="78" y="37"/>
                </a:cubicBezTo>
                <a:cubicBezTo>
                  <a:pt x="77" y="35"/>
                  <a:pt x="76" y="34"/>
                  <a:pt x="74" y="32"/>
                </a:cubicBezTo>
                <a:cubicBezTo>
                  <a:pt x="63" y="20"/>
                  <a:pt x="44" y="20"/>
                  <a:pt x="32" y="32"/>
                </a:cubicBezTo>
                <a:cubicBezTo>
                  <a:pt x="21" y="44"/>
                  <a:pt x="21" y="62"/>
                  <a:pt x="32" y="74"/>
                </a:cubicBezTo>
                <a:cubicBezTo>
                  <a:pt x="34" y="76"/>
                  <a:pt x="35" y="77"/>
                  <a:pt x="37" y="78"/>
                </a:cubicBezTo>
                <a:cubicBezTo>
                  <a:pt x="0" y="115"/>
                  <a:pt x="0" y="115"/>
                  <a:pt x="0" y="115"/>
                </a:cubicBezTo>
                <a:cubicBezTo>
                  <a:pt x="37" y="152"/>
                  <a:pt x="37" y="152"/>
                  <a:pt x="37" y="152"/>
                </a:cubicBezTo>
                <a:cubicBezTo>
                  <a:pt x="38" y="151"/>
                  <a:pt x="40" y="149"/>
                  <a:pt x="41" y="147"/>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lIns="68528" tIns="34289" rIns="68528" bIns="34289"/>
          <a:lstStyle/>
          <a:p>
            <a:pPr eaLnBrk="0" fontAlgn="base" hangingPunct="0">
              <a:spcBef>
                <a:spcPct val="0"/>
              </a:spcBef>
              <a:spcAft>
                <a:spcPct val="0"/>
              </a:spcAft>
            </a:pPr>
            <a:endParaRPr lang="zh-CN" altLang="en-US" kern="0">
              <a:solidFill>
                <a:prstClr val="black"/>
              </a:solidFill>
            </a:endParaRPr>
          </a:p>
        </p:txBody>
      </p:sp>
      <p:cxnSp>
        <p:nvCxnSpPr>
          <p:cNvPr id="219" name="直接箭头连接符 218">
            <a:extLst>
              <a:ext uri="{FF2B5EF4-FFF2-40B4-BE49-F238E27FC236}">
                <a16:creationId xmlns:a16="http://schemas.microsoft.com/office/drawing/2014/main" id="{8906865A-93F2-4CBE-BFEC-F7432A1DD7B7}"/>
              </a:ext>
            </a:extLst>
          </p:cNvPr>
          <p:cNvCxnSpPr>
            <a:cxnSpLocks/>
            <a:stCxn id="107" idx="3"/>
            <a:endCxn id="216" idx="1"/>
          </p:cNvCxnSpPr>
          <p:nvPr/>
        </p:nvCxnSpPr>
        <p:spPr>
          <a:xfrm flipV="1">
            <a:off x="2200806" y="2128863"/>
            <a:ext cx="596032" cy="2105"/>
          </a:xfrm>
          <a:prstGeom prst="straightConnector1">
            <a:avLst/>
          </a:prstGeom>
          <a:ln w="28575">
            <a:solidFill>
              <a:srgbClr val="0B1527"/>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3EF9F721-D809-4469-9A8E-AB938B98B3D3}"/>
              </a:ext>
            </a:extLst>
          </p:cNvPr>
          <p:cNvCxnSpPr>
            <a:cxnSpLocks/>
            <a:stCxn id="213" idx="1"/>
          </p:cNvCxnSpPr>
          <p:nvPr/>
        </p:nvCxnSpPr>
        <p:spPr>
          <a:xfrm flipH="1">
            <a:off x="2204431" y="3355581"/>
            <a:ext cx="595862" cy="0"/>
          </a:xfrm>
          <a:prstGeom prst="straightConnector1">
            <a:avLst/>
          </a:prstGeom>
          <a:ln w="28575">
            <a:solidFill>
              <a:srgbClr val="0B1527"/>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68">
            <a:extLst>
              <a:ext uri="{FF2B5EF4-FFF2-40B4-BE49-F238E27FC236}">
                <a16:creationId xmlns:a16="http://schemas.microsoft.com/office/drawing/2014/main" id="{AD2B5264-6686-4866-BC34-855D380C8A46}"/>
              </a:ext>
            </a:extLst>
          </p:cNvPr>
          <p:cNvSpPr txBox="1">
            <a:spLocks noChangeArrowheads="1"/>
          </p:cNvSpPr>
          <p:nvPr/>
        </p:nvSpPr>
        <p:spPr bwMode="auto">
          <a:xfrm>
            <a:off x="2642942" y="-39633"/>
            <a:ext cx="3917776"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2" tIns="45686" rIns="91372" bIns="45686">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id-ID" altLang="zh-CN" sz="2800" b="1" dirty="0">
                <a:solidFill>
                  <a:schemeClr val="bg1"/>
                </a:solidFill>
                <a:latin typeface="Roboto" pitchFamily="2" charset="0"/>
                <a:ea typeface="Roboto" pitchFamily="2" charset="0"/>
                <a:cs typeface="Roboto" pitchFamily="2" charset="0"/>
              </a:rPr>
              <a:t> </a:t>
            </a:r>
            <a:r>
              <a:rPr lang="en-US" altLang="zh-CN" sz="2800" b="1" dirty="0">
                <a:solidFill>
                  <a:schemeClr val="bg1"/>
                </a:solidFill>
                <a:latin typeface="Roboto" pitchFamily="2" charset="0"/>
                <a:ea typeface="Roboto" pitchFamily="2" charset="0"/>
                <a:cs typeface="Roboto" pitchFamily="2" charset="0"/>
              </a:rPr>
              <a:t>Color Discrimination</a:t>
            </a:r>
            <a:endParaRPr lang="id-ID" altLang="zh-CN" sz="2800" b="1" dirty="0">
              <a:solidFill>
                <a:schemeClr val="bg1"/>
              </a:solidFill>
              <a:latin typeface="Roboto" pitchFamily="2" charset="0"/>
              <a:ea typeface="Roboto" pitchFamily="2" charset="0"/>
              <a:cs typeface="Roboto" pitchFamily="2" charset="0"/>
            </a:endParaRPr>
          </a:p>
        </p:txBody>
      </p:sp>
      <p:grpSp>
        <p:nvGrpSpPr>
          <p:cNvPr id="11" name="组合 10">
            <a:extLst>
              <a:ext uri="{FF2B5EF4-FFF2-40B4-BE49-F238E27FC236}">
                <a16:creationId xmlns:a16="http://schemas.microsoft.com/office/drawing/2014/main" id="{ECF6786E-2821-4EC2-94A8-9C3105449F6F}"/>
              </a:ext>
            </a:extLst>
          </p:cNvPr>
          <p:cNvGrpSpPr/>
          <p:nvPr/>
        </p:nvGrpSpPr>
        <p:grpSpPr>
          <a:xfrm>
            <a:off x="2719043" y="1804612"/>
            <a:ext cx="6102059" cy="1875221"/>
            <a:chOff x="455942" y="1784089"/>
            <a:chExt cx="6102059" cy="1875221"/>
          </a:xfrm>
        </p:grpSpPr>
        <p:sp>
          <p:nvSpPr>
            <p:cNvPr id="136" name="矩形 135">
              <a:extLst>
                <a:ext uri="{FF2B5EF4-FFF2-40B4-BE49-F238E27FC236}">
                  <a16:creationId xmlns:a16="http://schemas.microsoft.com/office/drawing/2014/main" id="{F8125D33-F3C1-4E24-BA29-956BA33BF85C}"/>
                </a:ext>
              </a:extLst>
            </p:cNvPr>
            <p:cNvSpPr/>
            <p:nvPr/>
          </p:nvSpPr>
          <p:spPr>
            <a:xfrm>
              <a:off x="2683335" y="3010807"/>
              <a:ext cx="1607368" cy="648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B24A30DC-1286-40BA-BE54-EBB6B51C23EB}"/>
                </a:ext>
              </a:extLst>
            </p:cNvPr>
            <p:cNvGrpSpPr/>
            <p:nvPr/>
          </p:nvGrpSpPr>
          <p:grpSpPr>
            <a:xfrm>
              <a:off x="455942" y="1784089"/>
              <a:ext cx="6102059" cy="1875221"/>
              <a:chOff x="455942" y="1784089"/>
              <a:chExt cx="6102059" cy="1875221"/>
            </a:xfrm>
          </p:grpSpPr>
          <p:grpSp>
            <p:nvGrpSpPr>
              <p:cNvPr id="9" name="组合 8">
                <a:extLst>
                  <a:ext uri="{FF2B5EF4-FFF2-40B4-BE49-F238E27FC236}">
                    <a16:creationId xmlns:a16="http://schemas.microsoft.com/office/drawing/2014/main" id="{19BC85F2-77B0-4A51-8CED-360DDF95C284}"/>
                  </a:ext>
                </a:extLst>
              </p:cNvPr>
              <p:cNvGrpSpPr/>
              <p:nvPr/>
            </p:nvGrpSpPr>
            <p:grpSpPr>
              <a:xfrm>
                <a:off x="455942" y="1784089"/>
                <a:ext cx="6102059" cy="1875221"/>
                <a:chOff x="455942" y="1784089"/>
                <a:chExt cx="6102059" cy="1875221"/>
              </a:xfrm>
            </p:grpSpPr>
            <p:grpSp>
              <p:nvGrpSpPr>
                <p:cNvPr id="8" name="组合 7">
                  <a:extLst>
                    <a:ext uri="{FF2B5EF4-FFF2-40B4-BE49-F238E27FC236}">
                      <a16:creationId xmlns:a16="http://schemas.microsoft.com/office/drawing/2014/main" id="{DCD3FB18-B4DA-4A04-92B8-407FDBCB88FE}"/>
                    </a:ext>
                  </a:extLst>
                </p:cNvPr>
                <p:cNvGrpSpPr/>
                <p:nvPr/>
              </p:nvGrpSpPr>
              <p:grpSpPr>
                <a:xfrm>
                  <a:off x="455942" y="1784089"/>
                  <a:ext cx="6102059" cy="1875221"/>
                  <a:chOff x="455942" y="1784089"/>
                  <a:chExt cx="6102059" cy="1875221"/>
                </a:xfrm>
              </p:grpSpPr>
              <p:sp>
                <p:nvSpPr>
                  <p:cNvPr id="194" name="矩形 193">
                    <a:extLst>
                      <a:ext uri="{FF2B5EF4-FFF2-40B4-BE49-F238E27FC236}">
                        <a16:creationId xmlns:a16="http://schemas.microsoft.com/office/drawing/2014/main" id="{6325BBBE-535D-492F-9A6A-8A3252F169D1}"/>
                      </a:ext>
                    </a:extLst>
                  </p:cNvPr>
                  <p:cNvSpPr/>
                  <p:nvPr/>
                </p:nvSpPr>
                <p:spPr>
                  <a:xfrm>
                    <a:off x="4853082" y="3010808"/>
                    <a:ext cx="1607368" cy="648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7861B23E-8666-4531-9117-CF51DEA43D85}"/>
                      </a:ext>
                    </a:extLst>
                  </p:cNvPr>
                  <p:cNvSpPr/>
                  <p:nvPr/>
                </p:nvSpPr>
                <p:spPr>
                  <a:xfrm>
                    <a:off x="4854217" y="1784089"/>
                    <a:ext cx="1607368" cy="648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ED4246D-7580-450C-847F-6BC174D316F9}"/>
                      </a:ext>
                    </a:extLst>
                  </p:cNvPr>
                  <p:cNvGrpSpPr/>
                  <p:nvPr/>
                </p:nvGrpSpPr>
                <p:grpSpPr>
                  <a:xfrm>
                    <a:off x="455942" y="1784089"/>
                    <a:ext cx="6102059" cy="1875220"/>
                    <a:chOff x="455942" y="1784089"/>
                    <a:chExt cx="6102059" cy="1875220"/>
                  </a:xfrm>
                </p:grpSpPr>
                <p:sp>
                  <p:nvSpPr>
                    <p:cNvPr id="196" name="矩形 195">
                      <a:extLst>
                        <a:ext uri="{FF2B5EF4-FFF2-40B4-BE49-F238E27FC236}">
                          <a16:creationId xmlns:a16="http://schemas.microsoft.com/office/drawing/2014/main" id="{78E51449-F5F8-4096-BE3E-0F6F6E63BA9C}"/>
                        </a:ext>
                      </a:extLst>
                    </p:cNvPr>
                    <p:cNvSpPr/>
                    <p:nvPr/>
                  </p:nvSpPr>
                  <p:spPr>
                    <a:xfrm>
                      <a:off x="2693977" y="1784726"/>
                      <a:ext cx="1607368" cy="648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9" name="组合 198">
                      <a:extLst>
                        <a:ext uri="{FF2B5EF4-FFF2-40B4-BE49-F238E27FC236}">
                          <a16:creationId xmlns:a16="http://schemas.microsoft.com/office/drawing/2014/main" id="{E583843B-C042-4812-9AAF-5A45D790D059}"/>
                        </a:ext>
                      </a:extLst>
                    </p:cNvPr>
                    <p:cNvGrpSpPr/>
                    <p:nvPr/>
                  </p:nvGrpSpPr>
                  <p:grpSpPr>
                    <a:xfrm>
                      <a:off x="455942" y="1784089"/>
                      <a:ext cx="6102059" cy="1875220"/>
                      <a:chOff x="317741" y="897795"/>
                      <a:chExt cx="6102059" cy="1875220"/>
                    </a:xfrm>
                  </p:grpSpPr>
                  <p:grpSp>
                    <p:nvGrpSpPr>
                      <p:cNvPr id="200" name="组合 199">
                        <a:extLst>
                          <a:ext uri="{FF2B5EF4-FFF2-40B4-BE49-F238E27FC236}">
                            <a16:creationId xmlns:a16="http://schemas.microsoft.com/office/drawing/2014/main" id="{C106E0C2-3B77-4CAC-AEB3-AEC9E5CB01FC}"/>
                          </a:ext>
                        </a:extLst>
                      </p:cNvPr>
                      <p:cNvGrpSpPr/>
                      <p:nvPr/>
                    </p:nvGrpSpPr>
                    <p:grpSpPr>
                      <a:xfrm>
                        <a:off x="317741" y="897795"/>
                        <a:ext cx="1780949" cy="664100"/>
                        <a:chOff x="317741" y="897795"/>
                        <a:chExt cx="1780949" cy="664100"/>
                      </a:xfrm>
                    </p:grpSpPr>
                    <p:sp>
                      <p:nvSpPr>
                        <p:cNvPr id="216" name="矩形 215">
                          <a:extLst>
                            <a:ext uri="{FF2B5EF4-FFF2-40B4-BE49-F238E27FC236}">
                              <a16:creationId xmlns:a16="http://schemas.microsoft.com/office/drawing/2014/main" id="{19D962CA-0F42-4942-913D-CB1127A0AAF6}"/>
                            </a:ext>
                          </a:extLst>
                        </p:cNvPr>
                        <p:cNvSpPr/>
                        <p:nvPr/>
                      </p:nvSpPr>
                      <p:spPr>
                        <a:xfrm>
                          <a:off x="395536" y="897795"/>
                          <a:ext cx="1607368" cy="648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文本框 216">
                          <a:extLst>
                            <a:ext uri="{FF2B5EF4-FFF2-40B4-BE49-F238E27FC236}">
                              <a16:creationId xmlns:a16="http://schemas.microsoft.com/office/drawing/2014/main" id="{24082E49-95CC-420D-A24A-3DADD78CC4C3}"/>
                            </a:ext>
                          </a:extLst>
                        </p:cNvPr>
                        <p:cNvSpPr txBox="1"/>
                        <p:nvPr/>
                      </p:nvSpPr>
                      <p:spPr>
                        <a:xfrm>
                          <a:off x="317741" y="915564"/>
                          <a:ext cx="1780949" cy="646331"/>
                        </a:xfrm>
                        <a:prstGeom prst="rect">
                          <a:avLst/>
                        </a:prstGeom>
                        <a:noFill/>
                      </p:spPr>
                      <p:txBody>
                        <a:bodyPr wrap="square" rtlCol="0">
                          <a:spAutoFit/>
                        </a:bodyPr>
                        <a:lstStyle/>
                        <a:p>
                          <a:pPr algn="ctr"/>
                          <a:r>
                            <a:rPr lang="en-US" altLang="zh-CN" dirty="0"/>
                            <a:t>Capture Frame             by Camera</a:t>
                          </a:r>
                          <a:endParaRPr lang="zh-CN" altLang="en-US" dirty="0"/>
                        </a:p>
                      </p:txBody>
                    </p:sp>
                  </p:grpSp>
                  <p:cxnSp>
                    <p:nvCxnSpPr>
                      <p:cNvPr id="201" name="直接箭头连接符 200">
                        <a:extLst>
                          <a:ext uri="{FF2B5EF4-FFF2-40B4-BE49-F238E27FC236}">
                            <a16:creationId xmlns:a16="http://schemas.microsoft.com/office/drawing/2014/main" id="{58EA74B5-570B-44EE-9D06-7C910100D8B2}"/>
                          </a:ext>
                        </a:extLst>
                      </p:cNvPr>
                      <p:cNvCxnSpPr>
                        <a:cxnSpLocks/>
                      </p:cNvCxnSpPr>
                      <p:nvPr/>
                    </p:nvCxnSpPr>
                    <p:spPr>
                      <a:xfrm flipV="1">
                        <a:off x="2002904" y="1197432"/>
                        <a:ext cx="552872" cy="1"/>
                      </a:xfrm>
                      <a:prstGeom prst="straightConnector1">
                        <a:avLst/>
                      </a:prstGeom>
                      <a:ln w="28575">
                        <a:solidFill>
                          <a:srgbClr val="0B1527"/>
                        </a:solidFill>
                        <a:tailEnd type="triangle"/>
                      </a:ln>
                    </p:spPr>
                    <p:style>
                      <a:lnRef idx="1">
                        <a:schemeClr val="accent1"/>
                      </a:lnRef>
                      <a:fillRef idx="0">
                        <a:schemeClr val="accent1"/>
                      </a:fillRef>
                      <a:effectRef idx="0">
                        <a:schemeClr val="accent1"/>
                      </a:effectRef>
                      <a:fontRef idx="minor">
                        <a:schemeClr val="tx1"/>
                      </a:fontRef>
                    </p:style>
                  </p:cxnSp>
                  <p:sp>
                    <p:nvSpPr>
                      <p:cNvPr id="202" name="文本框 201">
                        <a:extLst>
                          <a:ext uri="{FF2B5EF4-FFF2-40B4-BE49-F238E27FC236}">
                            <a16:creationId xmlns:a16="http://schemas.microsoft.com/office/drawing/2014/main" id="{DB50F3D6-2C05-41A6-A5A0-E0D115C36E96}"/>
                          </a:ext>
                        </a:extLst>
                      </p:cNvPr>
                      <p:cNvSpPr txBox="1"/>
                      <p:nvPr/>
                    </p:nvSpPr>
                    <p:spPr>
                      <a:xfrm>
                        <a:off x="4619600" y="915564"/>
                        <a:ext cx="1800200" cy="646331"/>
                      </a:xfrm>
                      <a:prstGeom prst="rect">
                        <a:avLst/>
                      </a:prstGeom>
                      <a:noFill/>
                    </p:spPr>
                    <p:txBody>
                      <a:bodyPr wrap="square" rtlCol="0">
                        <a:spAutoFit/>
                      </a:bodyPr>
                      <a:lstStyle/>
                      <a:p>
                        <a:pPr algn="ctr"/>
                        <a:r>
                          <a:rPr lang="en-US" altLang="zh-CN" dirty="0"/>
                          <a:t>Filter Frame by</a:t>
                        </a:r>
                      </a:p>
                      <a:p>
                        <a:pPr algn="ctr"/>
                        <a:r>
                          <a:rPr lang="en-US" altLang="zh-CN" dirty="0"/>
                          <a:t>Gaussian Blur</a:t>
                        </a:r>
                        <a:endParaRPr lang="zh-CN" altLang="en-US" dirty="0"/>
                      </a:p>
                    </p:txBody>
                  </p:sp>
                  <p:cxnSp>
                    <p:nvCxnSpPr>
                      <p:cNvPr id="203" name="直接箭头连接符 202">
                        <a:extLst>
                          <a:ext uri="{FF2B5EF4-FFF2-40B4-BE49-F238E27FC236}">
                            <a16:creationId xmlns:a16="http://schemas.microsoft.com/office/drawing/2014/main" id="{F8FD6463-FE56-447B-A656-283B2CE332F1}"/>
                          </a:ext>
                        </a:extLst>
                      </p:cNvPr>
                      <p:cNvCxnSpPr>
                        <a:cxnSpLocks/>
                      </p:cNvCxnSpPr>
                      <p:nvPr/>
                    </p:nvCxnSpPr>
                    <p:spPr>
                      <a:xfrm flipV="1">
                        <a:off x="4163144" y="1197422"/>
                        <a:ext cx="552872" cy="1"/>
                      </a:xfrm>
                      <a:prstGeom prst="straightConnector1">
                        <a:avLst/>
                      </a:prstGeom>
                      <a:ln w="28575">
                        <a:solidFill>
                          <a:srgbClr val="0B1527"/>
                        </a:solidFill>
                        <a:tailEnd type="triangle"/>
                      </a:ln>
                    </p:spPr>
                    <p:style>
                      <a:lnRef idx="1">
                        <a:schemeClr val="accent1"/>
                      </a:lnRef>
                      <a:fillRef idx="0">
                        <a:schemeClr val="accent1"/>
                      </a:fillRef>
                      <a:effectRef idx="0">
                        <a:schemeClr val="accent1"/>
                      </a:effectRef>
                      <a:fontRef idx="minor">
                        <a:schemeClr val="tx1"/>
                      </a:fontRef>
                    </p:style>
                  </p:cxnSp>
                  <p:sp>
                    <p:nvSpPr>
                      <p:cNvPr id="204" name="文本框 203">
                        <a:extLst>
                          <a:ext uri="{FF2B5EF4-FFF2-40B4-BE49-F238E27FC236}">
                            <a16:creationId xmlns:a16="http://schemas.microsoft.com/office/drawing/2014/main" id="{0673D343-F7C4-4333-87CC-F4ACA6061BDE}"/>
                          </a:ext>
                        </a:extLst>
                      </p:cNvPr>
                      <p:cNvSpPr txBox="1"/>
                      <p:nvPr/>
                    </p:nvSpPr>
                    <p:spPr>
                      <a:xfrm>
                        <a:off x="2466256" y="915566"/>
                        <a:ext cx="1800200" cy="646331"/>
                      </a:xfrm>
                      <a:prstGeom prst="rect">
                        <a:avLst/>
                      </a:prstGeom>
                      <a:noFill/>
                    </p:spPr>
                    <p:txBody>
                      <a:bodyPr wrap="square" rtlCol="0">
                        <a:spAutoFit/>
                      </a:bodyPr>
                      <a:lstStyle/>
                      <a:p>
                        <a:pPr algn="ctr"/>
                        <a:r>
                          <a:rPr lang="en-US" altLang="zh-CN" dirty="0"/>
                          <a:t>Crop Frame to the Proper Size</a:t>
                        </a:r>
                        <a:endParaRPr lang="zh-CN" altLang="en-US" dirty="0"/>
                      </a:p>
                    </p:txBody>
                  </p:sp>
                  <p:sp>
                    <p:nvSpPr>
                      <p:cNvPr id="207" name="文本框 206">
                        <a:extLst>
                          <a:ext uri="{FF2B5EF4-FFF2-40B4-BE49-F238E27FC236}">
                            <a16:creationId xmlns:a16="http://schemas.microsoft.com/office/drawing/2014/main" id="{695E02BF-6CAC-4615-A600-FA17A902FCCD}"/>
                          </a:ext>
                        </a:extLst>
                      </p:cNvPr>
                      <p:cNvSpPr txBox="1"/>
                      <p:nvPr/>
                    </p:nvSpPr>
                    <p:spPr>
                      <a:xfrm>
                        <a:off x="2521594" y="2117504"/>
                        <a:ext cx="1710678" cy="646331"/>
                      </a:xfrm>
                      <a:prstGeom prst="rect">
                        <a:avLst/>
                      </a:prstGeom>
                      <a:noFill/>
                    </p:spPr>
                    <p:txBody>
                      <a:bodyPr wrap="square" rtlCol="0">
                        <a:spAutoFit/>
                      </a:bodyPr>
                      <a:lstStyle/>
                      <a:p>
                        <a:pPr algn="ctr"/>
                        <a:r>
                          <a:rPr lang="en-US" altLang="zh-CN" dirty="0"/>
                          <a:t>Find Road Center</a:t>
                        </a:r>
                        <a:endParaRPr lang="zh-CN" altLang="en-US" dirty="0"/>
                      </a:p>
                    </p:txBody>
                  </p:sp>
                  <p:sp>
                    <p:nvSpPr>
                      <p:cNvPr id="210" name="文本框 209">
                        <a:extLst>
                          <a:ext uri="{FF2B5EF4-FFF2-40B4-BE49-F238E27FC236}">
                            <a16:creationId xmlns:a16="http://schemas.microsoft.com/office/drawing/2014/main" id="{7C4FCE92-C8FE-4F3C-B996-EC0DD07D00C7}"/>
                          </a:ext>
                        </a:extLst>
                      </p:cNvPr>
                      <p:cNvSpPr txBox="1"/>
                      <p:nvPr/>
                    </p:nvSpPr>
                    <p:spPr>
                      <a:xfrm>
                        <a:off x="440979" y="2264772"/>
                        <a:ext cx="1513695" cy="369332"/>
                      </a:xfrm>
                      <a:prstGeom prst="rect">
                        <a:avLst/>
                      </a:prstGeom>
                      <a:noFill/>
                    </p:spPr>
                    <p:txBody>
                      <a:bodyPr wrap="square" rtlCol="0">
                        <a:spAutoFit/>
                      </a:bodyPr>
                      <a:lstStyle/>
                      <a:p>
                        <a:pPr algn="ctr"/>
                        <a:r>
                          <a:rPr lang="en-US" altLang="zh-CN" dirty="0"/>
                          <a:t>Motor Control</a:t>
                        </a:r>
                        <a:endParaRPr lang="zh-CN" altLang="en-US" dirty="0"/>
                      </a:p>
                    </p:txBody>
                  </p:sp>
                  <p:cxnSp>
                    <p:nvCxnSpPr>
                      <p:cNvPr id="211" name="直接箭头连接符 210">
                        <a:extLst>
                          <a:ext uri="{FF2B5EF4-FFF2-40B4-BE49-F238E27FC236}">
                            <a16:creationId xmlns:a16="http://schemas.microsoft.com/office/drawing/2014/main" id="{ECCAEBC4-839A-4974-8CAE-26D8E7BBFF09}"/>
                          </a:ext>
                        </a:extLst>
                      </p:cNvPr>
                      <p:cNvCxnSpPr>
                        <a:cxnSpLocks/>
                      </p:cNvCxnSpPr>
                      <p:nvPr/>
                    </p:nvCxnSpPr>
                    <p:spPr>
                      <a:xfrm flipH="1">
                        <a:off x="4160874" y="2448764"/>
                        <a:ext cx="554007" cy="0"/>
                      </a:xfrm>
                      <a:prstGeom prst="straightConnector1">
                        <a:avLst/>
                      </a:prstGeom>
                      <a:ln w="28575">
                        <a:solidFill>
                          <a:srgbClr val="0B1527"/>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a:extLst>
                          <a:ext uri="{FF2B5EF4-FFF2-40B4-BE49-F238E27FC236}">
                            <a16:creationId xmlns:a16="http://schemas.microsoft.com/office/drawing/2014/main" id="{5CC9E8AA-1A2F-4CAF-9DFB-922110E8B8E0}"/>
                          </a:ext>
                        </a:extLst>
                      </p:cNvPr>
                      <p:cNvCxnSpPr>
                        <a:cxnSpLocks/>
                      </p:cNvCxnSpPr>
                      <p:nvPr/>
                    </p:nvCxnSpPr>
                    <p:spPr>
                      <a:xfrm flipH="1">
                        <a:off x="1999499" y="2448764"/>
                        <a:ext cx="554007" cy="0"/>
                      </a:xfrm>
                      <a:prstGeom prst="straightConnector1">
                        <a:avLst/>
                      </a:prstGeom>
                      <a:ln w="28575">
                        <a:solidFill>
                          <a:srgbClr val="0B1527"/>
                        </a:solidFill>
                        <a:tailEnd type="triangle"/>
                      </a:ln>
                    </p:spPr>
                    <p:style>
                      <a:lnRef idx="1">
                        <a:schemeClr val="accent1"/>
                      </a:lnRef>
                      <a:fillRef idx="0">
                        <a:schemeClr val="accent1"/>
                      </a:fillRef>
                      <a:effectRef idx="0">
                        <a:schemeClr val="accent1"/>
                      </a:effectRef>
                      <a:fontRef idx="minor">
                        <a:schemeClr val="tx1"/>
                      </a:fontRef>
                    </p:style>
                  </p:cxnSp>
                  <p:sp>
                    <p:nvSpPr>
                      <p:cNvPr id="213" name="矩形 212">
                        <a:extLst>
                          <a:ext uri="{FF2B5EF4-FFF2-40B4-BE49-F238E27FC236}">
                            <a16:creationId xmlns:a16="http://schemas.microsoft.com/office/drawing/2014/main" id="{F24E9F87-69F7-4AA5-9A6F-B81FF6224779}"/>
                          </a:ext>
                        </a:extLst>
                      </p:cNvPr>
                      <p:cNvSpPr/>
                      <p:nvPr/>
                    </p:nvSpPr>
                    <p:spPr>
                      <a:xfrm>
                        <a:off x="398991" y="2124513"/>
                        <a:ext cx="1607368" cy="648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61" name="文本框 60">
                  <a:extLst>
                    <a:ext uri="{FF2B5EF4-FFF2-40B4-BE49-F238E27FC236}">
                      <a16:creationId xmlns:a16="http://schemas.microsoft.com/office/drawing/2014/main" id="{730F9D5C-BB99-4A46-A40D-B3A3F3EBB268}"/>
                    </a:ext>
                  </a:extLst>
                </p:cNvPr>
                <p:cNvSpPr txBox="1"/>
                <p:nvPr/>
              </p:nvSpPr>
              <p:spPr>
                <a:xfrm>
                  <a:off x="4805536" y="3141253"/>
                  <a:ext cx="1710680" cy="369332"/>
                </a:xfrm>
                <a:prstGeom prst="rect">
                  <a:avLst/>
                </a:prstGeom>
                <a:noFill/>
              </p:spPr>
              <p:txBody>
                <a:bodyPr wrap="square" rtlCol="0">
                  <a:spAutoFit/>
                </a:bodyPr>
                <a:lstStyle/>
                <a:p>
                  <a:pPr algn="ctr"/>
                  <a:r>
                    <a:rPr lang="en-US" altLang="zh-CN" dirty="0"/>
                    <a:t>Edge Detection</a:t>
                  </a:r>
                  <a:endParaRPr lang="zh-CN" altLang="en-US" dirty="0"/>
                </a:p>
              </p:txBody>
            </p:sp>
          </p:grpSp>
          <p:cxnSp>
            <p:nvCxnSpPr>
              <p:cNvPr id="62" name="直接箭头连接符 61">
                <a:extLst>
                  <a:ext uri="{FF2B5EF4-FFF2-40B4-BE49-F238E27FC236}">
                    <a16:creationId xmlns:a16="http://schemas.microsoft.com/office/drawing/2014/main" id="{AFED228D-5FF8-42D3-9DA3-EBD9E094F917}"/>
                  </a:ext>
                </a:extLst>
              </p:cNvPr>
              <p:cNvCxnSpPr>
                <a:cxnSpLocks/>
                <a:stCxn id="202" idx="2"/>
                <a:endCxn id="194" idx="0"/>
              </p:cNvCxnSpPr>
              <p:nvPr/>
            </p:nvCxnSpPr>
            <p:spPr>
              <a:xfrm flipH="1">
                <a:off x="5656766" y="2448189"/>
                <a:ext cx="1135" cy="562619"/>
              </a:xfrm>
              <a:prstGeom prst="straightConnector1">
                <a:avLst/>
              </a:prstGeom>
              <a:ln w="28575">
                <a:solidFill>
                  <a:srgbClr val="0B1527"/>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6" name="矩形 105">
            <a:extLst>
              <a:ext uri="{FF2B5EF4-FFF2-40B4-BE49-F238E27FC236}">
                <a16:creationId xmlns:a16="http://schemas.microsoft.com/office/drawing/2014/main" id="{6083780F-3460-4F9D-A48D-FA6B369646BB}"/>
              </a:ext>
            </a:extLst>
          </p:cNvPr>
          <p:cNvSpPr/>
          <p:nvPr/>
        </p:nvSpPr>
        <p:spPr>
          <a:xfrm>
            <a:off x="592083" y="3022137"/>
            <a:ext cx="1607368" cy="648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C0C796BE-1E12-40E6-9D92-05B24960C7D6}"/>
              </a:ext>
            </a:extLst>
          </p:cNvPr>
          <p:cNvSpPr/>
          <p:nvPr/>
        </p:nvSpPr>
        <p:spPr>
          <a:xfrm>
            <a:off x="593438" y="1806717"/>
            <a:ext cx="1607368" cy="648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111">
            <a:extLst>
              <a:ext uri="{FF2B5EF4-FFF2-40B4-BE49-F238E27FC236}">
                <a16:creationId xmlns:a16="http://schemas.microsoft.com/office/drawing/2014/main" id="{CAAE23A9-9EEC-41B2-B9F8-1333B98989F2}"/>
              </a:ext>
            </a:extLst>
          </p:cNvPr>
          <p:cNvSpPr txBox="1"/>
          <p:nvPr/>
        </p:nvSpPr>
        <p:spPr>
          <a:xfrm>
            <a:off x="602477" y="3168324"/>
            <a:ext cx="1513695" cy="369332"/>
          </a:xfrm>
          <a:prstGeom prst="rect">
            <a:avLst/>
          </a:prstGeom>
          <a:noFill/>
        </p:spPr>
        <p:txBody>
          <a:bodyPr wrap="square" rtlCol="0">
            <a:spAutoFit/>
          </a:bodyPr>
          <a:lstStyle/>
          <a:p>
            <a:pPr algn="ctr"/>
            <a:r>
              <a:rPr lang="en-US" altLang="zh-CN" dirty="0"/>
              <a:t>End</a:t>
            </a:r>
            <a:endParaRPr lang="zh-CN" altLang="en-US" dirty="0"/>
          </a:p>
        </p:txBody>
      </p:sp>
      <p:sp>
        <p:nvSpPr>
          <p:cNvPr id="113" name="文本框 112">
            <a:extLst>
              <a:ext uri="{FF2B5EF4-FFF2-40B4-BE49-F238E27FC236}">
                <a16:creationId xmlns:a16="http://schemas.microsoft.com/office/drawing/2014/main" id="{5197BA4F-EB04-46E4-9D6B-4227DC17BE37}"/>
              </a:ext>
            </a:extLst>
          </p:cNvPr>
          <p:cNvSpPr txBox="1"/>
          <p:nvPr/>
        </p:nvSpPr>
        <p:spPr>
          <a:xfrm>
            <a:off x="638903" y="1925270"/>
            <a:ext cx="1513695" cy="369332"/>
          </a:xfrm>
          <a:prstGeom prst="rect">
            <a:avLst/>
          </a:prstGeom>
          <a:noFill/>
        </p:spPr>
        <p:txBody>
          <a:bodyPr wrap="square" rtlCol="0">
            <a:spAutoFit/>
          </a:bodyPr>
          <a:lstStyle/>
          <a:p>
            <a:pPr algn="ctr"/>
            <a:r>
              <a:rPr lang="en-US" altLang="zh-CN" dirty="0"/>
              <a:t>Begin</a:t>
            </a:r>
            <a:endParaRPr lang="zh-CN" altLang="en-US" dirty="0"/>
          </a:p>
        </p:txBody>
      </p:sp>
    </p:spTree>
    <p:custDataLst>
      <p:tags r:id="rId1"/>
    </p:custDataLst>
    <p:extLst>
      <p:ext uri="{BB962C8B-B14F-4D97-AF65-F5344CB8AC3E}">
        <p14:creationId xmlns:p14="http://schemas.microsoft.com/office/powerpoint/2010/main" val="21699485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31.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32.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34.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_TYPE" val="#NeiR#"/>
  <p:tag name="MH_NUMBER" val="4"/>
  <p:tag name="MH" val="20160306144648"/>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2065</TotalTime>
  <Words>1334</Words>
  <Application>Microsoft Office PowerPoint</Application>
  <PresentationFormat>全屏显示(16:9)</PresentationFormat>
  <Paragraphs>454</Paragraphs>
  <Slides>45</Slides>
  <Notes>2</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62" baseType="lpstr">
      <vt:lpstr>Raleway</vt:lpstr>
      <vt:lpstr>Roboto</vt:lpstr>
      <vt:lpstr>Sosa</vt:lpstr>
      <vt:lpstr>宋体</vt:lpstr>
      <vt:lpstr>Microsoft YaHei</vt:lpstr>
      <vt:lpstr>Microsoft YaHei</vt:lpstr>
      <vt:lpstr>Arial</vt:lpstr>
      <vt:lpstr>Arial Black</vt:lpstr>
      <vt:lpstr>Arial Rounded MT Bold</vt:lpstr>
      <vt:lpstr>Calibri</vt:lpstr>
      <vt:lpstr>Calibri Light</vt:lpstr>
      <vt:lpstr>Cambria Math</vt:lpstr>
      <vt:lpstr>Century Gothic</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Wireless communication </vt:lpstr>
      <vt:lpstr>Raspberry PI serial communication Settings</vt:lpstr>
      <vt:lpstr>HC-12 models and principles</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Ricardo LIU</cp:lastModifiedBy>
  <cp:revision>102</cp:revision>
  <dcterms:created xsi:type="dcterms:W3CDTF">2016-03-02T14:31:57Z</dcterms:created>
  <dcterms:modified xsi:type="dcterms:W3CDTF">2019-07-14T22:12:49Z</dcterms:modified>
</cp:coreProperties>
</file>